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4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305" r:id="rId2"/>
    <p:sldId id="298" r:id="rId3"/>
    <p:sldId id="256" r:id="rId4"/>
    <p:sldId id="257" r:id="rId5"/>
    <p:sldId id="258" r:id="rId6"/>
    <p:sldId id="259" r:id="rId7"/>
    <p:sldId id="299" r:id="rId8"/>
    <p:sldId id="260" r:id="rId9"/>
    <p:sldId id="261" r:id="rId10"/>
    <p:sldId id="262" r:id="rId11"/>
    <p:sldId id="263" r:id="rId12"/>
    <p:sldId id="301" r:id="rId13"/>
    <p:sldId id="304" r:id="rId14"/>
    <p:sldId id="300" r:id="rId15"/>
    <p:sldId id="272" r:id="rId16"/>
    <p:sldId id="265" r:id="rId17"/>
    <p:sldId id="302" r:id="rId18"/>
    <p:sldId id="266" r:id="rId19"/>
    <p:sldId id="264" r:id="rId20"/>
    <p:sldId id="303" r:id="rId21"/>
    <p:sldId id="269" r:id="rId22"/>
    <p:sldId id="313" r:id="rId23"/>
    <p:sldId id="306" r:id="rId24"/>
    <p:sldId id="307" r:id="rId25"/>
    <p:sldId id="308" r:id="rId26"/>
    <p:sldId id="309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1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18FBEE-0918-4E93-A171-1CCBD6BD4423}">
          <p14:sldIdLst>
            <p14:sldId id="305"/>
            <p14:sldId id="298"/>
            <p14:sldId id="256"/>
            <p14:sldId id="257"/>
            <p14:sldId id="258"/>
            <p14:sldId id="259"/>
            <p14:sldId id="299"/>
            <p14:sldId id="260"/>
            <p14:sldId id="261"/>
            <p14:sldId id="262"/>
            <p14:sldId id="263"/>
            <p14:sldId id="301"/>
            <p14:sldId id="304"/>
            <p14:sldId id="300"/>
            <p14:sldId id="272"/>
            <p14:sldId id="265"/>
            <p14:sldId id="302"/>
            <p14:sldId id="266"/>
            <p14:sldId id="264"/>
            <p14:sldId id="303"/>
            <p14:sldId id="269"/>
          </p14:sldIdLst>
        </p14:section>
        <p14:section name="Untitled Section" id="{C0E93CFB-A9F6-4D00-8A8C-F39FF3D06799}">
          <p14:sldIdLst>
            <p14:sldId id="313"/>
            <p14:sldId id="306"/>
            <p14:sldId id="307"/>
            <p14:sldId id="308"/>
            <p14:sldId id="309"/>
          </p14:sldIdLst>
        </p14:section>
        <p14:section name="Untitled Section" id="{386A9E02-FD56-4BD2-9227-61A2C0EA7AD9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iagrams/_rels/data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iagrams/_rels/drawing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8B5AEC1-9D26-4839-84FF-4C6258A98906}" type="doc">
      <dgm:prSet loTypeId="urn:microsoft.com/office/officeart/2005/8/layout/l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3421025-7AD6-40AC-9BAA-C0F298B1D482}">
      <dgm:prSet phldrT="[Text]"/>
      <dgm:spPr/>
      <dgm:t>
        <a:bodyPr/>
        <a:lstStyle/>
        <a:p>
          <a:r>
            <a:rPr lang="en-US" dirty="0" smtClean="0"/>
            <a:t>Liabilities</a:t>
          </a:r>
          <a:endParaRPr lang="en-US" dirty="0"/>
        </a:p>
      </dgm:t>
    </dgm:pt>
    <dgm:pt modelId="{0D8EB2D0-76BE-42F7-A812-F0AA65AD6071}" type="parTrans" cxnId="{3D2106B6-2567-4D52-9E53-CA506BF3E5CE}">
      <dgm:prSet/>
      <dgm:spPr/>
      <dgm:t>
        <a:bodyPr/>
        <a:lstStyle/>
        <a:p>
          <a:endParaRPr lang="en-US"/>
        </a:p>
      </dgm:t>
    </dgm:pt>
    <dgm:pt modelId="{2E7EB05A-9791-4C67-B2EE-AF06D3888D71}" type="sibTrans" cxnId="{3D2106B6-2567-4D52-9E53-CA506BF3E5CE}">
      <dgm:prSet/>
      <dgm:spPr/>
      <dgm:t>
        <a:bodyPr/>
        <a:lstStyle/>
        <a:p>
          <a:endParaRPr lang="en-US"/>
        </a:p>
      </dgm:t>
    </dgm:pt>
    <dgm:pt modelId="{C7D3078E-0F47-43D1-8533-1A390032D15B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BA25D067-D48F-4DEF-B44D-F7E06F0843CD}" type="parTrans" cxnId="{DDE62142-388B-4F35-A0F7-4D6C060621C7}">
      <dgm:prSet/>
      <dgm:spPr/>
      <dgm:t>
        <a:bodyPr/>
        <a:lstStyle/>
        <a:p>
          <a:endParaRPr lang="en-US"/>
        </a:p>
      </dgm:t>
    </dgm:pt>
    <dgm:pt modelId="{7F982634-2539-43B1-A017-2E62E0208E67}" type="sibTrans" cxnId="{DDE62142-388B-4F35-A0F7-4D6C060621C7}">
      <dgm:prSet/>
      <dgm:spPr/>
      <dgm:t>
        <a:bodyPr/>
        <a:lstStyle/>
        <a:p>
          <a:endParaRPr lang="en-US"/>
        </a:p>
      </dgm:t>
    </dgm:pt>
    <dgm:pt modelId="{F5DACEAF-364A-4353-B8D2-8AE7296DD0CD}">
      <dgm:prSet phldrT="[Text]"/>
      <dgm:spPr/>
      <dgm:t>
        <a:bodyPr/>
        <a:lstStyle/>
        <a:p>
          <a:r>
            <a:rPr lang="en-US" dirty="0" smtClean="0"/>
            <a:t>Demand</a:t>
          </a:r>
          <a:endParaRPr lang="en-US" dirty="0"/>
        </a:p>
      </dgm:t>
    </dgm:pt>
    <dgm:pt modelId="{D568A4E9-7922-4CA3-9DDF-8D3EAE4A9418}" type="parTrans" cxnId="{721A18AE-E825-4533-9908-09207FDC567B}">
      <dgm:prSet/>
      <dgm:spPr/>
      <dgm:t>
        <a:bodyPr/>
        <a:lstStyle/>
        <a:p>
          <a:endParaRPr lang="en-US"/>
        </a:p>
      </dgm:t>
    </dgm:pt>
    <dgm:pt modelId="{56A95067-5CF1-4DD2-81F0-6DAFD9A7D49C}" type="sibTrans" cxnId="{721A18AE-E825-4533-9908-09207FDC567B}">
      <dgm:prSet/>
      <dgm:spPr/>
      <dgm:t>
        <a:bodyPr/>
        <a:lstStyle/>
        <a:p>
          <a:endParaRPr lang="en-US"/>
        </a:p>
      </dgm:t>
    </dgm:pt>
    <dgm:pt modelId="{5A449B4E-583A-4C7A-8ED5-6DDBC7FBE55A}">
      <dgm:prSet phldrT="[Text]"/>
      <dgm:spPr/>
      <dgm:t>
        <a:bodyPr/>
        <a:lstStyle/>
        <a:p>
          <a:r>
            <a:rPr lang="en-US" dirty="0" smtClean="0"/>
            <a:t>Other</a:t>
          </a:r>
          <a:endParaRPr lang="en-US" dirty="0"/>
        </a:p>
      </dgm:t>
    </dgm:pt>
    <dgm:pt modelId="{0E837B31-8CA0-41DA-9BEA-AB7DCEA7E5BD}" type="parTrans" cxnId="{BD91DF29-B20E-4F22-97DA-EDADB03FAE2D}">
      <dgm:prSet/>
      <dgm:spPr/>
      <dgm:t>
        <a:bodyPr/>
        <a:lstStyle/>
        <a:p>
          <a:endParaRPr lang="en-US"/>
        </a:p>
      </dgm:t>
    </dgm:pt>
    <dgm:pt modelId="{B1E5A92B-516E-4D41-87FB-DDF592E5E53E}" type="sibTrans" cxnId="{BD91DF29-B20E-4F22-97DA-EDADB03FAE2D}">
      <dgm:prSet/>
      <dgm:spPr/>
      <dgm:t>
        <a:bodyPr/>
        <a:lstStyle/>
        <a:p>
          <a:endParaRPr lang="en-US"/>
        </a:p>
      </dgm:t>
    </dgm:pt>
    <dgm:pt modelId="{D8E6B67E-14C5-4A2E-89CF-88C0A4ABE02D}">
      <dgm:prSet phldrT="[Text]"/>
      <dgm:spPr/>
      <dgm:t>
        <a:bodyPr/>
        <a:lstStyle/>
        <a:p>
          <a:r>
            <a:rPr lang="en-US" dirty="0" smtClean="0"/>
            <a:t>Total 100 cr.</a:t>
          </a:r>
          <a:endParaRPr lang="en-US" dirty="0"/>
        </a:p>
      </dgm:t>
    </dgm:pt>
    <dgm:pt modelId="{99F22B3E-D9D4-462F-B6E7-160EC7E7C267}" type="parTrans" cxnId="{9CDB6189-A9BA-49E6-8A7C-647692BDCABD}">
      <dgm:prSet/>
      <dgm:spPr/>
      <dgm:t>
        <a:bodyPr/>
        <a:lstStyle/>
        <a:p>
          <a:endParaRPr lang="en-US"/>
        </a:p>
      </dgm:t>
    </dgm:pt>
    <dgm:pt modelId="{CA7F17FD-4A77-43C6-9487-480AEA5BE2E2}" type="sibTrans" cxnId="{9CDB6189-A9BA-49E6-8A7C-647692BDCABD}">
      <dgm:prSet/>
      <dgm:spPr/>
      <dgm:t>
        <a:bodyPr/>
        <a:lstStyle/>
        <a:p>
          <a:endParaRPr lang="en-US"/>
        </a:p>
      </dgm:t>
    </dgm:pt>
    <dgm:pt modelId="{ECDA5083-9185-41F9-91BE-929DE34D104E}" type="pres">
      <dgm:prSet presAssocID="{28B5AEC1-9D26-4839-84FF-4C6258A989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4D2932-DD50-47D9-8E27-EC6ADBB106B2}" type="pres">
      <dgm:prSet presAssocID="{13421025-7AD6-40AC-9BAA-C0F298B1D482}" presName="vertFlow" presStyleCnt="0"/>
      <dgm:spPr/>
    </dgm:pt>
    <dgm:pt modelId="{0CB266D7-73F7-42F0-811A-6AB5ED47D311}" type="pres">
      <dgm:prSet presAssocID="{13421025-7AD6-40AC-9BAA-C0F298B1D482}" presName="header" presStyleLbl="node1" presStyleIdx="0" presStyleCnt="1"/>
      <dgm:spPr/>
      <dgm:t>
        <a:bodyPr/>
        <a:lstStyle/>
        <a:p>
          <a:endParaRPr lang="en-US"/>
        </a:p>
      </dgm:t>
    </dgm:pt>
    <dgm:pt modelId="{407B14C7-1163-4D59-922A-DB8F22EE1B19}" type="pres">
      <dgm:prSet presAssocID="{BA25D067-D48F-4DEF-B44D-F7E06F0843CD}" presName="parTrans" presStyleLbl="sibTrans2D1" presStyleIdx="0" presStyleCnt="4"/>
      <dgm:spPr/>
      <dgm:t>
        <a:bodyPr/>
        <a:lstStyle/>
        <a:p>
          <a:endParaRPr lang="en-US"/>
        </a:p>
      </dgm:t>
    </dgm:pt>
    <dgm:pt modelId="{7D8E6A6E-D597-4CD6-82E8-A892730C8D1F}" type="pres">
      <dgm:prSet presAssocID="{C7D3078E-0F47-43D1-8533-1A390032D15B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BAB6B-0250-4206-B18E-73724D4943C7}" type="pres">
      <dgm:prSet presAssocID="{7F982634-2539-43B1-A017-2E62E0208E67}" presName="sibTrans" presStyleLbl="sibTrans2D1" presStyleIdx="1" presStyleCnt="4"/>
      <dgm:spPr/>
      <dgm:t>
        <a:bodyPr/>
        <a:lstStyle/>
        <a:p>
          <a:endParaRPr lang="en-US"/>
        </a:p>
      </dgm:t>
    </dgm:pt>
    <dgm:pt modelId="{527504D4-F778-4303-8E88-8DAB8250494C}" type="pres">
      <dgm:prSet presAssocID="{F5DACEAF-364A-4353-B8D2-8AE7296DD0CD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BBA4E4-D8B8-4AE4-82E8-94F04189BF6D}" type="pres">
      <dgm:prSet presAssocID="{56A95067-5CF1-4DD2-81F0-6DAFD9A7D49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77EBC3A-7997-4106-A7CD-5F8F613C1894}" type="pres">
      <dgm:prSet presAssocID="{5A449B4E-583A-4C7A-8ED5-6DDBC7FBE55A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50F6B-72D4-4E1E-8896-1845E2992B00}" type="pres">
      <dgm:prSet presAssocID="{B1E5A92B-516E-4D41-87FB-DDF592E5E53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67C72166-4F95-45B9-B3FE-3E5C81743BDC}" type="pres">
      <dgm:prSet presAssocID="{D8E6B67E-14C5-4A2E-89CF-88C0A4ABE02D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DB6189-A9BA-49E6-8A7C-647692BDCABD}" srcId="{13421025-7AD6-40AC-9BAA-C0F298B1D482}" destId="{D8E6B67E-14C5-4A2E-89CF-88C0A4ABE02D}" srcOrd="3" destOrd="0" parTransId="{99F22B3E-D9D4-462F-B6E7-160EC7E7C267}" sibTransId="{CA7F17FD-4A77-43C6-9487-480AEA5BE2E2}"/>
    <dgm:cxn modelId="{45A17209-6F4F-405E-84A8-E5102856A2D0}" type="presOf" srcId="{28B5AEC1-9D26-4839-84FF-4C6258A98906}" destId="{ECDA5083-9185-41F9-91BE-929DE34D104E}" srcOrd="0" destOrd="0" presId="urn:microsoft.com/office/officeart/2005/8/layout/lProcess1"/>
    <dgm:cxn modelId="{721A18AE-E825-4533-9908-09207FDC567B}" srcId="{13421025-7AD6-40AC-9BAA-C0F298B1D482}" destId="{F5DACEAF-364A-4353-B8D2-8AE7296DD0CD}" srcOrd="1" destOrd="0" parTransId="{D568A4E9-7922-4CA3-9DDF-8D3EAE4A9418}" sibTransId="{56A95067-5CF1-4DD2-81F0-6DAFD9A7D49C}"/>
    <dgm:cxn modelId="{DBC36D54-8FA3-41D6-A3BA-A5551ACC8DA8}" type="presOf" srcId="{F5DACEAF-364A-4353-B8D2-8AE7296DD0CD}" destId="{527504D4-F778-4303-8E88-8DAB8250494C}" srcOrd="0" destOrd="0" presId="urn:microsoft.com/office/officeart/2005/8/layout/lProcess1"/>
    <dgm:cxn modelId="{DDE62142-388B-4F35-A0F7-4D6C060621C7}" srcId="{13421025-7AD6-40AC-9BAA-C0F298B1D482}" destId="{C7D3078E-0F47-43D1-8533-1A390032D15B}" srcOrd="0" destOrd="0" parTransId="{BA25D067-D48F-4DEF-B44D-F7E06F0843CD}" sibTransId="{7F982634-2539-43B1-A017-2E62E0208E67}"/>
    <dgm:cxn modelId="{C8755B7B-8168-4EF9-9CC7-0E211499123F}" type="presOf" srcId="{D8E6B67E-14C5-4A2E-89CF-88C0A4ABE02D}" destId="{67C72166-4F95-45B9-B3FE-3E5C81743BDC}" srcOrd="0" destOrd="0" presId="urn:microsoft.com/office/officeart/2005/8/layout/lProcess1"/>
    <dgm:cxn modelId="{12E53D34-A7E4-4AA8-B678-E251C0A1654A}" type="presOf" srcId="{5A449B4E-583A-4C7A-8ED5-6DDBC7FBE55A}" destId="{477EBC3A-7997-4106-A7CD-5F8F613C1894}" srcOrd="0" destOrd="0" presId="urn:microsoft.com/office/officeart/2005/8/layout/lProcess1"/>
    <dgm:cxn modelId="{DCF31625-ABE5-4CA8-BD3F-94EB4C24FB9D}" type="presOf" srcId="{56A95067-5CF1-4DD2-81F0-6DAFD9A7D49C}" destId="{9CBBA4E4-D8B8-4AE4-82E8-94F04189BF6D}" srcOrd="0" destOrd="0" presId="urn:microsoft.com/office/officeart/2005/8/layout/lProcess1"/>
    <dgm:cxn modelId="{A30CDED9-9699-41D8-9BBF-566FABC1B6D8}" type="presOf" srcId="{B1E5A92B-516E-4D41-87FB-DDF592E5E53E}" destId="{11850F6B-72D4-4E1E-8896-1845E2992B00}" srcOrd="0" destOrd="0" presId="urn:microsoft.com/office/officeart/2005/8/layout/lProcess1"/>
    <dgm:cxn modelId="{2022550D-7DA7-4C61-B1FE-46ACF5DB7005}" type="presOf" srcId="{7F982634-2539-43B1-A017-2E62E0208E67}" destId="{659BAB6B-0250-4206-B18E-73724D4943C7}" srcOrd="0" destOrd="0" presId="urn:microsoft.com/office/officeart/2005/8/layout/lProcess1"/>
    <dgm:cxn modelId="{9584B4EC-B39A-4206-AD51-3E22EE3DE357}" type="presOf" srcId="{C7D3078E-0F47-43D1-8533-1A390032D15B}" destId="{7D8E6A6E-D597-4CD6-82E8-A892730C8D1F}" srcOrd="0" destOrd="0" presId="urn:microsoft.com/office/officeart/2005/8/layout/lProcess1"/>
    <dgm:cxn modelId="{3D2106B6-2567-4D52-9E53-CA506BF3E5CE}" srcId="{28B5AEC1-9D26-4839-84FF-4C6258A98906}" destId="{13421025-7AD6-40AC-9BAA-C0F298B1D482}" srcOrd="0" destOrd="0" parTransId="{0D8EB2D0-76BE-42F7-A812-F0AA65AD6071}" sibTransId="{2E7EB05A-9791-4C67-B2EE-AF06D3888D71}"/>
    <dgm:cxn modelId="{DACA05F9-9D25-419C-A4B6-DC21C514A2A9}" type="presOf" srcId="{13421025-7AD6-40AC-9BAA-C0F298B1D482}" destId="{0CB266D7-73F7-42F0-811A-6AB5ED47D311}" srcOrd="0" destOrd="0" presId="urn:microsoft.com/office/officeart/2005/8/layout/lProcess1"/>
    <dgm:cxn modelId="{705A3346-F91E-4FDB-905C-966222286F15}" type="presOf" srcId="{BA25D067-D48F-4DEF-B44D-F7E06F0843CD}" destId="{407B14C7-1163-4D59-922A-DB8F22EE1B19}" srcOrd="0" destOrd="0" presId="urn:microsoft.com/office/officeart/2005/8/layout/lProcess1"/>
    <dgm:cxn modelId="{BD91DF29-B20E-4F22-97DA-EDADB03FAE2D}" srcId="{13421025-7AD6-40AC-9BAA-C0F298B1D482}" destId="{5A449B4E-583A-4C7A-8ED5-6DDBC7FBE55A}" srcOrd="2" destOrd="0" parTransId="{0E837B31-8CA0-41DA-9BEA-AB7DCEA7E5BD}" sibTransId="{B1E5A92B-516E-4D41-87FB-DDF592E5E53E}"/>
    <dgm:cxn modelId="{5B79A744-F29C-4CE7-B1A3-31E69BECAD7F}" type="presParOf" srcId="{ECDA5083-9185-41F9-91BE-929DE34D104E}" destId="{764D2932-DD50-47D9-8E27-EC6ADBB106B2}" srcOrd="0" destOrd="0" presId="urn:microsoft.com/office/officeart/2005/8/layout/lProcess1"/>
    <dgm:cxn modelId="{E61470DB-D6F4-4C5B-99E1-E613711E95C0}" type="presParOf" srcId="{764D2932-DD50-47D9-8E27-EC6ADBB106B2}" destId="{0CB266D7-73F7-42F0-811A-6AB5ED47D311}" srcOrd="0" destOrd="0" presId="urn:microsoft.com/office/officeart/2005/8/layout/lProcess1"/>
    <dgm:cxn modelId="{5CC8C30F-17B6-40F4-80FD-DDFD0EB0EF5D}" type="presParOf" srcId="{764D2932-DD50-47D9-8E27-EC6ADBB106B2}" destId="{407B14C7-1163-4D59-922A-DB8F22EE1B19}" srcOrd="1" destOrd="0" presId="urn:microsoft.com/office/officeart/2005/8/layout/lProcess1"/>
    <dgm:cxn modelId="{BAB8606F-E598-452B-8594-447BFA59AFF8}" type="presParOf" srcId="{764D2932-DD50-47D9-8E27-EC6ADBB106B2}" destId="{7D8E6A6E-D597-4CD6-82E8-A892730C8D1F}" srcOrd="2" destOrd="0" presId="urn:microsoft.com/office/officeart/2005/8/layout/lProcess1"/>
    <dgm:cxn modelId="{0BF3F84F-2285-46B9-AEA1-F60ABCAF7952}" type="presParOf" srcId="{764D2932-DD50-47D9-8E27-EC6ADBB106B2}" destId="{659BAB6B-0250-4206-B18E-73724D4943C7}" srcOrd="3" destOrd="0" presId="urn:microsoft.com/office/officeart/2005/8/layout/lProcess1"/>
    <dgm:cxn modelId="{BFD4B739-7121-42DA-8206-F10BBAEA3018}" type="presParOf" srcId="{764D2932-DD50-47D9-8E27-EC6ADBB106B2}" destId="{527504D4-F778-4303-8E88-8DAB8250494C}" srcOrd="4" destOrd="0" presId="urn:microsoft.com/office/officeart/2005/8/layout/lProcess1"/>
    <dgm:cxn modelId="{E7FF7690-84D5-4AA8-8DF3-0CF9C83FF1E0}" type="presParOf" srcId="{764D2932-DD50-47D9-8E27-EC6ADBB106B2}" destId="{9CBBA4E4-D8B8-4AE4-82E8-94F04189BF6D}" srcOrd="5" destOrd="0" presId="urn:microsoft.com/office/officeart/2005/8/layout/lProcess1"/>
    <dgm:cxn modelId="{948E4B8C-4117-4062-808B-0D2574FB639A}" type="presParOf" srcId="{764D2932-DD50-47D9-8E27-EC6ADBB106B2}" destId="{477EBC3A-7997-4106-A7CD-5F8F613C1894}" srcOrd="6" destOrd="0" presId="urn:microsoft.com/office/officeart/2005/8/layout/lProcess1"/>
    <dgm:cxn modelId="{08C1C170-BE7B-4439-8B40-BB2D11555784}" type="presParOf" srcId="{764D2932-DD50-47D9-8E27-EC6ADBB106B2}" destId="{11850F6B-72D4-4E1E-8896-1845E2992B00}" srcOrd="7" destOrd="0" presId="urn:microsoft.com/office/officeart/2005/8/layout/lProcess1"/>
    <dgm:cxn modelId="{3B35E70D-284C-4E00-A12F-3F8CA8828AD3}" type="presParOf" srcId="{764D2932-DD50-47D9-8E27-EC6ADBB106B2}" destId="{67C72166-4F95-45B9-B3FE-3E5C81743BDC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5FDFED-1177-490D-BA75-EC58182D4132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C326B2-A916-4CBC-837C-558DD3C9DEF0}">
      <dgm:prSet phldrT="[Text]"/>
      <dgm:spPr/>
      <dgm:t>
        <a:bodyPr/>
        <a:lstStyle/>
        <a:p>
          <a:r>
            <a:rPr lang="en-US" dirty="0" smtClean="0"/>
            <a:t>Assets</a:t>
          </a:r>
          <a:endParaRPr lang="en-US" dirty="0"/>
        </a:p>
      </dgm:t>
    </dgm:pt>
    <dgm:pt modelId="{2A04BF5E-E129-45D5-8748-2BBC11DFB85F}" type="parTrans" cxnId="{6A4BA3B0-FD0B-4291-95C9-1C03073D6CB4}">
      <dgm:prSet/>
      <dgm:spPr/>
      <dgm:t>
        <a:bodyPr/>
        <a:lstStyle/>
        <a:p>
          <a:endParaRPr lang="en-US"/>
        </a:p>
      </dgm:t>
    </dgm:pt>
    <dgm:pt modelId="{F8BC92D7-AB5C-4F67-91F1-4AB224CCBC8D}" type="sibTrans" cxnId="{6A4BA3B0-FD0B-4291-95C9-1C03073D6CB4}">
      <dgm:prSet/>
      <dgm:spPr/>
      <dgm:t>
        <a:bodyPr/>
        <a:lstStyle/>
        <a:p>
          <a:endParaRPr lang="en-US"/>
        </a:p>
      </dgm:t>
    </dgm:pt>
    <dgm:pt modelId="{9FCE9833-5F43-4726-A375-1EF15BEA3D3A}">
      <dgm:prSet phldrT="[Text]"/>
      <dgm:spPr/>
      <dgm:t>
        <a:bodyPr/>
        <a:lstStyle/>
        <a:p>
          <a:r>
            <a:rPr lang="en-US" dirty="0" smtClean="0"/>
            <a:t>Risk weighted assets: 120 Cr.</a:t>
          </a:r>
          <a:endParaRPr lang="en-US" dirty="0"/>
        </a:p>
      </dgm:t>
    </dgm:pt>
    <dgm:pt modelId="{45943360-95EA-4261-8C15-7B5192F4114C}" type="parTrans" cxnId="{221F844C-8138-4CDE-B51F-34403696864D}">
      <dgm:prSet/>
      <dgm:spPr/>
      <dgm:t>
        <a:bodyPr/>
        <a:lstStyle/>
        <a:p>
          <a:endParaRPr lang="en-US"/>
        </a:p>
      </dgm:t>
    </dgm:pt>
    <dgm:pt modelId="{D6CAA80D-B813-4EDC-8FD9-FB2A5B0FF947}" type="sibTrans" cxnId="{221F844C-8138-4CDE-B51F-34403696864D}">
      <dgm:prSet/>
      <dgm:spPr/>
      <dgm:t>
        <a:bodyPr/>
        <a:lstStyle/>
        <a:p>
          <a:endParaRPr lang="en-US"/>
        </a:p>
      </dgm:t>
    </dgm:pt>
    <dgm:pt modelId="{CA050CEF-9F8D-472F-B6CF-DBD36F47E22E}">
      <dgm:prSet phldrT="[Text]"/>
      <dgm:spPr/>
      <dgm:t>
        <a:bodyPr/>
        <a:lstStyle/>
        <a:p>
          <a:r>
            <a:rPr lang="en-US" dirty="0" smtClean="0"/>
            <a:t>Liability</a:t>
          </a:r>
          <a:endParaRPr lang="en-US" dirty="0"/>
        </a:p>
      </dgm:t>
    </dgm:pt>
    <dgm:pt modelId="{E263BAC1-1D26-4A69-9942-954E2E1CA742}" type="parTrans" cxnId="{D73B0B92-312C-4111-A08E-87DF3BC8363A}">
      <dgm:prSet/>
      <dgm:spPr/>
      <dgm:t>
        <a:bodyPr/>
        <a:lstStyle/>
        <a:p>
          <a:endParaRPr lang="en-US"/>
        </a:p>
      </dgm:t>
    </dgm:pt>
    <dgm:pt modelId="{33F4B48B-DFBE-462E-BD93-776DC9EA47B6}" type="sibTrans" cxnId="{D73B0B92-312C-4111-A08E-87DF3BC8363A}">
      <dgm:prSet/>
      <dgm:spPr/>
      <dgm:t>
        <a:bodyPr/>
        <a:lstStyle/>
        <a:p>
          <a:endParaRPr lang="en-US"/>
        </a:p>
      </dgm:t>
    </dgm:pt>
    <dgm:pt modelId="{84B16004-1E46-47E2-9AAB-1476531C74C6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4800" dirty="0" smtClean="0"/>
            <a:t>Min. Capital: ? Cr.</a:t>
          </a:r>
          <a:endParaRPr lang="en-US" sz="4800" dirty="0"/>
        </a:p>
      </dgm:t>
    </dgm:pt>
    <dgm:pt modelId="{6CE9E31A-E0E6-4D05-B770-D027AD1CEA19}" type="parTrans" cxnId="{97035065-C4EF-4AE1-B1E1-E2BA8B3A8380}">
      <dgm:prSet/>
      <dgm:spPr/>
      <dgm:t>
        <a:bodyPr/>
        <a:lstStyle/>
        <a:p>
          <a:endParaRPr lang="en-US"/>
        </a:p>
      </dgm:t>
    </dgm:pt>
    <dgm:pt modelId="{13BF47F8-0CBA-4E1D-86A0-552DBE7B3FBD}" type="sibTrans" cxnId="{97035065-C4EF-4AE1-B1E1-E2BA8B3A8380}">
      <dgm:prSet/>
      <dgm:spPr/>
      <dgm:t>
        <a:bodyPr/>
        <a:lstStyle/>
        <a:p>
          <a:endParaRPr lang="en-US"/>
        </a:p>
      </dgm:t>
    </dgm:pt>
    <dgm:pt modelId="{303C9F8C-8BB3-4F35-8D44-5976C10CBD17}">
      <dgm:prSet phldrT="[Text]"/>
      <dgm:spPr/>
      <dgm:t>
        <a:bodyPr/>
        <a:lstStyle/>
        <a:p>
          <a:r>
            <a:rPr lang="en-US" dirty="0" smtClean="0"/>
            <a:t>NDTL: whatever</a:t>
          </a:r>
          <a:endParaRPr lang="en-US" dirty="0"/>
        </a:p>
      </dgm:t>
    </dgm:pt>
    <dgm:pt modelId="{F98084B4-123B-4CB3-8E74-744E0574A2EF}" type="parTrans" cxnId="{9DFDA631-E789-4F14-A1CE-03D77573C71B}">
      <dgm:prSet/>
      <dgm:spPr/>
      <dgm:t>
        <a:bodyPr/>
        <a:lstStyle/>
        <a:p>
          <a:endParaRPr lang="en-US"/>
        </a:p>
      </dgm:t>
    </dgm:pt>
    <dgm:pt modelId="{066AA110-CE12-43FE-85B8-9B6FB4E6EE27}" type="sibTrans" cxnId="{9DFDA631-E789-4F14-A1CE-03D77573C71B}">
      <dgm:prSet/>
      <dgm:spPr/>
      <dgm:t>
        <a:bodyPr/>
        <a:lstStyle/>
        <a:p>
          <a:endParaRPr lang="en-US"/>
        </a:p>
      </dgm:t>
    </dgm:pt>
    <dgm:pt modelId="{AF92B334-CB9A-4F91-B9E1-0CA3AC6F3947}" type="pres">
      <dgm:prSet presAssocID="{4A5FDFED-1177-490D-BA75-EC58182D41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A9B9D7-C08B-4EE5-BC5C-3D778A5A41B3}" type="pres">
      <dgm:prSet presAssocID="{EFC326B2-A916-4CBC-837C-558DD3C9DEF0}" presName="vertFlow" presStyleCnt="0"/>
      <dgm:spPr/>
    </dgm:pt>
    <dgm:pt modelId="{15D42497-9C27-4DAE-8960-242981A94F3A}" type="pres">
      <dgm:prSet presAssocID="{EFC326B2-A916-4CBC-837C-558DD3C9DEF0}" presName="header" presStyleLbl="node1" presStyleIdx="0" presStyleCnt="2" custScaleY="168452"/>
      <dgm:spPr/>
      <dgm:t>
        <a:bodyPr/>
        <a:lstStyle/>
        <a:p>
          <a:endParaRPr lang="en-US"/>
        </a:p>
      </dgm:t>
    </dgm:pt>
    <dgm:pt modelId="{47ADE4C0-AB6D-4F8A-B764-E2F13DC260AE}" type="pres">
      <dgm:prSet presAssocID="{45943360-95EA-4261-8C15-7B5192F4114C}" presName="parTrans" presStyleLbl="sibTrans2D1" presStyleIdx="0" presStyleCnt="3"/>
      <dgm:spPr/>
      <dgm:t>
        <a:bodyPr/>
        <a:lstStyle/>
        <a:p>
          <a:endParaRPr lang="en-US"/>
        </a:p>
      </dgm:t>
    </dgm:pt>
    <dgm:pt modelId="{C4849223-FB62-46BB-A1A7-84FDEE159B56}" type="pres">
      <dgm:prSet presAssocID="{9FCE9833-5F43-4726-A375-1EF15BEA3D3A}" presName="child" presStyleLbl="alignAccFollowNode1" presStyleIdx="0" presStyleCnt="3" custScaleY="1684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533C1-C4AB-4C8E-A6D1-37C531DEB5B7}" type="pres">
      <dgm:prSet presAssocID="{EFC326B2-A916-4CBC-837C-558DD3C9DEF0}" presName="hSp" presStyleCnt="0"/>
      <dgm:spPr/>
    </dgm:pt>
    <dgm:pt modelId="{62045EAE-1F14-4D24-8B19-71CFB572DD8D}" type="pres">
      <dgm:prSet presAssocID="{CA050CEF-9F8D-472F-B6CF-DBD36F47E22E}" presName="vertFlow" presStyleCnt="0"/>
      <dgm:spPr/>
    </dgm:pt>
    <dgm:pt modelId="{E3719898-82CC-4E11-B6D6-B7F2473C1256}" type="pres">
      <dgm:prSet presAssocID="{CA050CEF-9F8D-472F-B6CF-DBD36F47E22E}" presName="header" presStyleLbl="node1" presStyleIdx="1" presStyleCnt="2" custScaleY="168452"/>
      <dgm:spPr/>
      <dgm:t>
        <a:bodyPr/>
        <a:lstStyle/>
        <a:p>
          <a:endParaRPr lang="en-US"/>
        </a:p>
      </dgm:t>
    </dgm:pt>
    <dgm:pt modelId="{A4F8B388-089D-4105-9FDC-FC59F1730166}" type="pres">
      <dgm:prSet presAssocID="{6CE9E31A-E0E6-4D05-B770-D027AD1CEA19}" presName="parTrans" presStyleLbl="sibTrans2D1" presStyleIdx="1" presStyleCnt="3"/>
      <dgm:spPr/>
      <dgm:t>
        <a:bodyPr/>
        <a:lstStyle/>
        <a:p>
          <a:endParaRPr lang="en-US"/>
        </a:p>
      </dgm:t>
    </dgm:pt>
    <dgm:pt modelId="{6EFD0A18-C4A3-47FE-949F-710AE5574DD7}" type="pres">
      <dgm:prSet presAssocID="{84B16004-1E46-47E2-9AAB-1476531C74C6}" presName="child" presStyleLbl="alignAccFollowNode1" presStyleIdx="1" presStyleCnt="3" custScaleY="1684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1B9BB-6E67-474F-8E0C-87239229D60E}" type="pres">
      <dgm:prSet presAssocID="{13BF47F8-0CBA-4E1D-86A0-552DBE7B3FB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AE9DCD3-D038-480D-95B9-56999866E974}" type="pres">
      <dgm:prSet presAssocID="{303C9F8C-8BB3-4F35-8D44-5976C10CBD17}" presName="child" presStyleLbl="alignAccFollowNode1" presStyleIdx="2" presStyleCnt="3" custScaleY="1684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ACB759-3A14-41CD-8F87-582FC972A2EF}" type="presOf" srcId="{84B16004-1E46-47E2-9AAB-1476531C74C6}" destId="{6EFD0A18-C4A3-47FE-949F-710AE5574DD7}" srcOrd="0" destOrd="0" presId="urn:microsoft.com/office/officeart/2005/8/layout/lProcess1"/>
    <dgm:cxn modelId="{94BD114D-A8B3-43BF-ADEC-7396F8CE13BD}" type="presOf" srcId="{45943360-95EA-4261-8C15-7B5192F4114C}" destId="{47ADE4C0-AB6D-4F8A-B764-E2F13DC260AE}" srcOrd="0" destOrd="0" presId="urn:microsoft.com/office/officeart/2005/8/layout/lProcess1"/>
    <dgm:cxn modelId="{BBE3DAA6-7AA5-4DA1-B23E-26F068F77AE0}" type="presOf" srcId="{6CE9E31A-E0E6-4D05-B770-D027AD1CEA19}" destId="{A4F8B388-089D-4105-9FDC-FC59F1730166}" srcOrd="0" destOrd="0" presId="urn:microsoft.com/office/officeart/2005/8/layout/lProcess1"/>
    <dgm:cxn modelId="{221F844C-8138-4CDE-B51F-34403696864D}" srcId="{EFC326B2-A916-4CBC-837C-558DD3C9DEF0}" destId="{9FCE9833-5F43-4726-A375-1EF15BEA3D3A}" srcOrd="0" destOrd="0" parTransId="{45943360-95EA-4261-8C15-7B5192F4114C}" sibTransId="{D6CAA80D-B813-4EDC-8FD9-FB2A5B0FF947}"/>
    <dgm:cxn modelId="{3BC80BDF-647D-4F12-BE59-29D6BBE61C75}" type="presOf" srcId="{EFC326B2-A916-4CBC-837C-558DD3C9DEF0}" destId="{15D42497-9C27-4DAE-8960-242981A94F3A}" srcOrd="0" destOrd="0" presId="urn:microsoft.com/office/officeart/2005/8/layout/lProcess1"/>
    <dgm:cxn modelId="{D73B0B92-312C-4111-A08E-87DF3BC8363A}" srcId="{4A5FDFED-1177-490D-BA75-EC58182D4132}" destId="{CA050CEF-9F8D-472F-B6CF-DBD36F47E22E}" srcOrd="1" destOrd="0" parTransId="{E263BAC1-1D26-4A69-9942-954E2E1CA742}" sibTransId="{33F4B48B-DFBE-462E-BD93-776DC9EA47B6}"/>
    <dgm:cxn modelId="{A00F509D-CAA9-41A2-AE3E-76753F224F5B}" type="presOf" srcId="{9FCE9833-5F43-4726-A375-1EF15BEA3D3A}" destId="{C4849223-FB62-46BB-A1A7-84FDEE159B56}" srcOrd="0" destOrd="0" presId="urn:microsoft.com/office/officeart/2005/8/layout/lProcess1"/>
    <dgm:cxn modelId="{E7243115-C945-47D4-886B-957B3B6454BF}" type="presOf" srcId="{13BF47F8-0CBA-4E1D-86A0-552DBE7B3FBD}" destId="{F1A1B9BB-6E67-474F-8E0C-87239229D60E}" srcOrd="0" destOrd="0" presId="urn:microsoft.com/office/officeart/2005/8/layout/lProcess1"/>
    <dgm:cxn modelId="{BE7F135A-A6E9-4E87-B680-F3ECA43EBBEC}" type="presOf" srcId="{4A5FDFED-1177-490D-BA75-EC58182D4132}" destId="{AF92B334-CB9A-4F91-B9E1-0CA3AC6F3947}" srcOrd="0" destOrd="0" presId="urn:microsoft.com/office/officeart/2005/8/layout/lProcess1"/>
    <dgm:cxn modelId="{01A1875F-348A-4207-B255-8755F3C92E3B}" type="presOf" srcId="{303C9F8C-8BB3-4F35-8D44-5976C10CBD17}" destId="{6AE9DCD3-D038-480D-95B9-56999866E974}" srcOrd="0" destOrd="0" presId="urn:microsoft.com/office/officeart/2005/8/layout/lProcess1"/>
    <dgm:cxn modelId="{17CDF361-C0C5-43BC-9BB9-054560E2673B}" type="presOf" srcId="{CA050CEF-9F8D-472F-B6CF-DBD36F47E22E}" destId="{E3719898-82CC-4E11-B6D6-B7F2473C1256}" srcOrd="0" destOrd="0" presId="urn:microsoft.com/office/officeart/2005/8/layout/lProcess1"/>
    <dgm:cxn modelId="{9DFDA631-E789-4F14-A1CE-03D77573C71B}" srcId="{CA050CEF-9F8D-472F-B6CF-DBD36F47E22E}" destId="{303C9F8C-8BB3-4F35-8D44-5976C10CBD17}" srcOrd="1" destOrd="0" parTransId="{F98084B4-123B-4CB3-8E74-744E0574A2EF}" sibTransId="{066AA110-CE12-43FE-85B8-9B6FB4E6EE27}"/>
    <dgm:cxn modelId="{6A4BA3B0-FD0B-4291-95C9-1C03073D6CB4}" srcId="{4A5FDFED-1177-490D-BA75-EC58182D4132}" destId="{EFC326B2-A916-4CBC-837C-558DD3C9DEF0}" srcOrd="0" destOrd="0" parTransId="{2A04BF5E-E129-45D5-8748-2BBC11DFB85F}" sibTransId="{F8BC92D7-AB5C-4F67-91F1-4AB224CCBC8D}"/>
    <dgm:cxn modelId="{97035065-C4EF-4AE1-B1E1-E2BA8B3A8380}" srcId="{CA050CEF-9F8D-472F-B6CF-DBD36F47E22E}" destId="{84B16004-1E46-47E2-9AAB-1476531C74C6}" srcOrd="0" destOrd="0" parTransId="{6CE9E31A-E0E6-4D05-B770-D027AD1CEA19}" sibTransId="{13BF47F8-0CBA-4E1D-86A0-552DBE7B3FBD}"/>
    <dgm:cxn modelId="{6EF3B5C5-BAD9-42BA-ACB4-E07BEE687C50}" type="presParOf" srcId="{AF92B334-CB9A-4F91-B9E1-0CA3AC6F3947}" destId="{B5A9B9D7-C08B-4EE5-BC5C-3D778A5A41B3}" srcOrd="0" destOrd="0" presId="urn:microsoft.com/office/officeart/2005/8/layout/lProcess1"/>
    <dgm:cxn modelId="{7A69525C-C1EB-4A92-87A3-931D00AAEFF7}" type="presParOf" srcId="{B5A9B9D7-C08B-4EE5-BC5C-3D778A5A41B3}" destId="{15D42497-9C27-4DAE-8960-242981A94F3A}" srcOrd="0" destOrd="0" presId="urn:microsoft.com/office/officeart/2005/8/layout/lProcess1"/>
    <dgm:cxn modelId="{4A3721A4-E763-4057-8316-029D25302831}" type="presParOf" srcId="{B5A9B9D7-C08B-4EE5-BC5C-3D778A5A41B3}" destId="{47ADE4C0-AB6D-4F8A-B764-E2F13DC260AE}" srcOrd="1" destOrd="0" presId="urn:microsoft.com/office/officeart/2005/8/layout/lProcess1"/>
    <dgm:cxn modelId="{AF297D36-0E0F-467F-9795-486EFEFA0B48}" type="presParOf" srcId="{B5A9B9D7-C08B-4EE5-BC5C-3D778A5A41B3}" destId="{C4849223-FB62-46BB-A1A7-84FDEE159B56}" srcOrd="2" destOrd="0" presId="urn:microsoft.com/office/officeart/2005/8/layout/lProcess1"/>
    <dgm:cxn modelId="{28CCA327-DE68-4B79-94F3-90DC6D875D30}" type="presParOf" srcId="{AF92B334-CB9A-4F91-B9E1-0CA3AC6F3947}" destId="{DF6533C1-C4AB-4C8E-A6D1-37C531DEB5B7}" srcOrd="1" destOrd="0" presId="urn:microsoft.com/office/officeart/2005/8/layout/lProcess1"/>
    <dgm:cxn modelId="{5B16460F-CEEF-41DC-9089-735212BB94A2}" type="presParOf" srcId="{AF92B334-CB9A-4F91-B9E1-0CA3AC6F3947}" destId="{62045EAE-1F14-4D24-8B19-71CFB572DD8D}" srcOrd="2" destOrd="0" presId="urn:microsoft.com/office/officeart/2005/8/layout/lProcess1"/>
    <dgm:cxn modelId="{96273A5B-C2AF-442A-AAFD-71E721A761DB}" type="presParOf" srcId="{62045EAE-1F14-4D24-8B19-71CFB572DD8D}" destId="{E3719898-82CC-4E11-B6D6-B7F2473C1256}" srcOrd="0" destOrd="0" presId="urn:microsoft.com/office/officeart/2005/8/layout/lProcess1"/>
    <dgm:cxn modelId="{6B5D0A49-619F-407F-8921-315D31F29330}" type="presParOf" srcId="{62045EAE-1F14-4D24-8B19-71CFB572DD8D}" destId="{A4F8B388-089D-4105-9FDC-FC59F1730166}" srcOrd="1" destOrd="0" presId="urn:microsoft.com/office/officeart/2005/8/layout/lProcess1"/>
    <dgm:cxn modelId="{4B72D865-142C-4EC8-BDD7-C7143151881C}" type="presParOf" srcId="{62045EAE-1F14-4D24-8B19-71CFB572DD8D}" destId="{6EFD0A18-C4A3-47FE-949F-710AE5574DD7}" srcOrd="2" destOrd="0" presId="urn:microsoft.com/office/officeart/2005/8/layout/lProcess1"/>
    <dgm:cxn modelId="{D5C77D4C-EFAF-49B8-8A72-E18B8ED48B9C}" type="presParOf" srcId="{62045EAE-1F14-4D24-8B19-71CFB572DD8D}" destId="{F1A1B9BB-6E67-474F-8E0C-87239229D60E}" srcOrd="3" destOrd="0" presId="urn:microsoft.com/office/officeart/2005/8/layout/lProcess1"/>
    <dgm:cxn modelId="{DA04CEDB-4350-4EE8-9D7E-23A1B28E4A0F}" type="presParOf" srcId="{62045EAE-1F14-4D24-8B19-71CFB572DD8D}" destId="{6AE9DCD3-D038-480D-95B9-56999866E974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A5FDFED-1177-490D-BA75-EC58182D4132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C326B2-A916-4CBC-837C-558DD3C9DEF0}">
      <dgm:prSet phldrT="[Text]"/>
      <dgm:spPr/>
      <dgm:t>
        <a:bodyPr/>
        <a:lstStyle/>
        <a:p>
          <a:r>
            <a:rPr lang="en-US" dirty="0" smtClean="0"/>
            <a:t>Assets</a:t>
          </a:r>
          <a:endParaRPr lang="en-US" dirty="0"/>
        </a:p>
      </dgm:t>
    </dgm:pt>
    <dgm:pt modelId="{2A04BF5E-E129-45D5-8748-2BBC11DFB85F}" type="parTrans" cxnId="{6A4BA3B0-FD0B-4291-95C9-1C03073D6CB4}">
      <dgm:prSet/>
      <dgm:spPr/>
      <dgm:t>
        <a:bodyPr/>
        <a:lstStyle/>
        <a:p>
          <a:endParaRPr lang="en-US"/>
        </a:p>
      </dgm:t>
    </dgm:pt>
    <dgm:pt modelId="{F8BC92D7-AB5C-4F67-91F1-4AB224CCBC8D}" type="sibTrans" cxnId="{6A4BA3B0-FD0B-4291-95C9-1C03073D6CB4}">
      <dgm:prSet/>
      <dgm:spPr/>
      <dgm:t>
        <a:bodyPr/>
        <a:lstStyle/>
        <a:p>
          <a:endParaRPr lang="en-US"/>
        </a:p>
      </dgm:t>
    </dgm:pt>
    <dgm:pt modelId="{9FCE9833-5F43-4726-A375-1EF15BEA3D3A}">
      <dgm:prSet phldrT="[Text]"/>
      <dgm:spPr/>
      <dgm:t>
        <a:bodyPr/>
        <a:lstStyle/>
        <a:p>
          <a:r>
            <a:rPr lang="en-US" dirty="0" smtClean="0"/>
            <a:t>Risk weighted assets: 120 lakh Cr.</a:t>
          </a:r>
          <a:endParaRPr lang="en-US" dirty="0"/>
        </a:p>
      </dgm:t>
    </dgm:pt>
    <dgm:pt modelId="{45943360-95EA-4261-8C15-7B5192F4114C}" type="parTrans" cxnId="{221F844C-8138-4CDE-B51F-34403696864D}">
      <dgm:prSet/>
      <dgm:spPr/>
      <dgm:t>
        <a:bodyPr/>
        <a:lstStyle/>
        <a:p>
          <a:endParaRPr lang="en-US"/>
        </a:p>
      </dgm:t>
    </dgm:pt>
    <dgm:pt modelId="{D6CAA80D-B813-4EDC-8FD9-FB2A5B0FF947}" type="sibTrans" cxnId="{221F844C-8138-4CDE-B51F-34403696864D}">
      <dgm:prSet/>
      <dgm:spPr/>
      <dgm:t>
        <a:bodyPr/>
        <a:lstStyle/>
        <a:p>
          <a:endParaRPr lang="en-US"/>
        </a:p>
      </dgm:t>
    </dgm:pt>
    <dgm:pt modelId="{CA050CEF-9F8D-472F-B6CF-DBD36F47E22E}">
      <dgm:prSet phldrT="[Text]"/>
      <dgm:spPr/>
      <dgm:t>
        <a:bodyPr/>
        <a:lstStyle/>
        <a:p>
          <a:r>
            <a:rPr lang="en-US" dirty="0" smtClean="0"/>
            <a:t>Liability</a:t>
          </a:r>
          <a:endParaRPr lang="en-US" dirty="0"/>
        </a:p>
      </dgm:t>
    </dgm:pt>
    <dgm:pt modelId="{E263BAC1-1D26-4A69-9942-954E2E1CA742}" type="parTrans" cxnId="{D73B0B92-312C-4111-A08E-87DF3BC8363A}">
      <dgm:prSet/>
      <dgm:spPr/>
      <dgm:t>
        <a:bodyPr/>
        <a:lstStyle/>
        <a:p>
          <a:endParaRPr lang="en-US"/>
        </a:p>
      </dgm:t>
    </dgm:pt>
    <dgm:pt modelId="{33F4B48B-DFBE-462E-BD93-776DC9EA47B6}" type="sibTrans" cxnId="{D73B0B92-312C-4111-A08E-87DF3BC8363A}">
      <dgm:prSet/>
      <dgm:spPr/>
      <dgm:t>
        <a:bodyPr/>
        <a:lstStyle/>
        <a:p>
          <a:endParaRPr lang="en-US"/>
        </a:p>
      </dgm:t>
    </dgm:pt>
    <dgm:pt modelId="{84B16004-1E46-47E2-9AAB-1476531C74C6}">
      <dgm:prSet phldrT="[Text]"/>
      <dgm:spPr/>
      <dgm:t>
        <a:bodyPr/>
        <a:lstStyle/>
        <a:p>
          <a:r>
            <a:rPr lang="en-US" dirty="0" smtClean="0"/>
            <a:t>Min. Capital: 10.8 lakh Cr. </a:t>
          </a:r>
          <a:r>
            <a:rPr lang="en-US" u="sng" dirty="0" smtClean="0"/>
            <a:t>by 2019, 31</a:t>
          </a:r>
          <a:r>
            <a:rPr lang="en-US" u="sng" baseline="30000" dirty="0" smtClean="0"/>
            <a:t>st</a:t>
          </a:r>
          <a:r>
            <a:rPr lang="en-US" u="sng" dirty="0" smtClean="0"/>
            <a:t> March</a:t>
          </a:r>
          <a:endParaRPr lang="en-US" u="sng" dirty="0"/>
        </a:p>
      </dgm:t>
    </dgm:pt>
    <dgm:pt modelId="{6CE9E31A-E0E6-4D05-B770-D027AD1CEA19}" type="parTrans" cxnId="{97035065-C4EF-4AE1-B1E1-E2BA8B3A8380}">
      <dgm:prSet/>
      <dgm:spPr/>
      <dgm:t>
        <a:bodyPr/>
        <a:lstStyle/>
        <a:p>
          <a:endParaRPr lang="en-US"/>
        </a:p>
      </dgm:t>
    </dgm:pt>
    <dgm:pt modelId="{13BF47F8-0CBA-4E1D-86A0-552DBE7B3FBD}" type="sibTrans" cxnId="{97035065-C4EF-4AE1-B1E1-E2BA8B3A8380}">
      <dgm:prSet/>
      <dgm:spPr/>
      <dgm:t>
        <a:bodyPr/>
        <a:lstStyle/>
        <a:p>
          <a:endParaRPr lang="en-US"/>
        </a:p>
      </dgm:t>
    </dgm:pt>
    <dgm:pt modelId="{303C9F8C-8BB3-4F35-8D44-5976C10CBD17}">
      <dgm:prSet phldrT="[Text]"/>
      <dgm:spPr/>
      <dgm:t>
        <a:bodyPr/>
        <a:lstStyle/>
        <a:p>
          <a:r>
            <a:rPr lang="en-US" dirty="0" smtClean="0"/>
            <a:t>NDTL: whatever</a:t>
          </a:r>
          <a:endParaRPr lang="en-US" dirty="0"/>
        </a:p>
      </dgm:t>
    </dgm:pt>
    <dgm:pt modelId="{F98084B4-123B-4CB3-8E74-744E0574A2EF}" type="parTrans" cxnId="{9DFDA631-E789-4F14-A1CE-03D77573C71B}">
      <dgm:prSet/>
      <dgm:spPr/>
      <dgm:t>
        <a:bodyPr/>
        <a:lstStyle/>
        <a:p>
          <a:endParaRPr lang="en-US"/>
        </a:p>
      </dgm:t>
    </dgm:pt>
    <dgm:pt modelId="{066AA110-CE12-43FE-85B8-9B6FB4E6EE27}" type="sibTrans" cxnId="{9DFDA631-E789-4F14-A1CE-03D77573C71B}">
      <dgm:prSet/>
      <dgm:spPr/>
      <dgm:t>
        <a:bodyPr/>
        <a:lstStyle/>
        <a:p>
          <a:endParaRPr lang="en-US"/>
        </a:p>
      </dgm:t>
    </dgm:pt>
    <dgm:pt modelId="{AF92B334-CB9A-4F91-B9E1-0CA3AC6F3947}" type="pres">
      <dgm:prSet presAssocID="{4A5FDFED-1177-490D-BA75-EC58182D41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A9B9D7-C08B-4EE5-BC5C-3D778A5A41B3}" type="pres">
      <dgm:prSet presAssocID="{EFC326B2-A916-4CBC-837C-558DD3C9DEF0}" presName="vertFlow" presStyleCnt="0"/>
      <dgm:spPr/>
      <dgm:t>
        <a:bodyPr/>
        <a:lstStyle/>
        <a:p>
          <a:endParaRPr lang="en-US"/>
        </a:p>
      </dgm:t>
    </dgm:pt>
    <dgm:pt modelId="{15D42497-9C27-4DAE-8960-242981A94F3A}" type="pres">
      <dgm:prSet presAssocID="{EFC326B2-A916-4CBC-837C-558DD3C9DEF0}" presName="header" presStyleLbl="node1" presStyleIdx="0" presStyleCnt="2"/>
      <dgm:spPr/>
      <dgm:t>
        <a:bodyPr/>
        <a:lstStyle/>
        <a:p>
          <a:endParaRPr lang="en-US"/>
        </a:p>
      </dgm:t>
    </dgm:pt>
    <dgm:pt modelId="{47ADE4C0-AB6D-4F8A-B764-E2F13DC260AE}" type="pres">
      <dgm:prSet presAssocID="{45943360-95EA-4261-8C15-7B5192F4114C}" presName="parTrans" presStyleLbl="sibTrans2D1" presStyleIdx="0" presStyleCnt="3"/>
      <dgm:spPr/>
      <dgm:t>
        <a:bodyPr/>
        <a:lstStyle/>
        <a:p>
          <a:endParaRPr lang="en-US"/>
        </a:p>
      </dgm:t>
    </dgm:pt>
    <dgm:pt modelId="{C4849223-FB62-46BB-A1A7-84FDEE159B56}" type="pres">
      <dgm:prSet presAssocID="{9FCE9833-5F43-4726-A375-1EF15BEA3D3A}" presName="child" presStyleLbl="alignAccFollow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533C1-C4AB-4C8E-A6D1-37C531DEB5B7}" type="pres">
      <dgm:prSet presAssocID="{EFC326B2-A916-4CBC-837C-558DD3C9DEF0}" presName="hSp" presStyleCnt="0"/>
      <dgm:spPr/>
      <dgm:t>
        <a:bodyPr/>
        <a:lstStyle/>
        <a:p>
          <a:endParaRPr lang="en-US"/>
        </a:p>
      </dgm:t>
    </dgm:pt>
    <dgm:pt modelId="{62045EAE-1F14-4D24-8B19-71CFB572DD8D}" type="pres">
      <dgm:prSet presAssocID="{CA050CEF-9F8D-472F-B6CF-DBD36F47E22E}" presName="vertFlow" presStyleCnt="0"/>
      <dgm:spPr/>
      <dgm:t>
        <a:bodyPr/>
        <a:lstStyle/>
        <a:p>
          <a:endParaRPr lang="en-US"/>
        </a:p>
      </dgm:t>
    </dgm:pt>
    <dgm:pt modelId="{E3719898-82CC-4E11-B6D6-B7F2473C1256}" type="pres">
      <dgm:prSet presAssocID="{CA050CEF-9F8D-472F-B6CF-DBD36F47E22E}" presName="header" presStyleLbl="node1" presStyleIdx="1" presStyleCnt="2"/>
      <dgm:spPr/>
      <dgm:t>
        <a:bodyPr/>
        <a:lstStyle/>
        <a:p>
          <a:endParaRPr lang="en-US"/>
        </a:p>
      </dgm:t>
    </dgm:pt>
    <dgm:pt modelId="{A4F8B388-089D-4105-9FDC-FC59F1730166}" type="pres">
      <dgm:prSet presAssocID="{6CE9E31A-E0E6-4D05-B770-D027AD1CEA19}" presName="parTrans" presStyleLbl="sibTrans2D1" presStyleIdx="1" presStyleCnt="3"/>
      <dgm:spPr/>
      <dgm:t>
        <a:bodyPr/>
        <a:lstStyle/>
        <a:p>
          <a:endParaRPr lang="en-US"/>
        </a:p>
      </dgm:t>
    </dgm:pt>
    <dgm:pt modelId="{6EFD0A18-C4A3-47FE-949F-710AE5574DD7}" type="pres">
      <dgm:prSet presAssocID="{84B16004-1E46-47E2-9AAB-1476531C74C6}" presName="child" presStyleLbl="alignAccFollow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1B9BB-6E67-474F-8E0C-87239229D60E}" type="pres">
      <dgm:prSet presAssocID="{13BF47F8-0CBA-4E1D-86A0-552DBE7B3FB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AE9DCD3-D038-480D-95B9-56999866E974}" type="pres">
      <dgm:prSet presAssocID="{303C9F8C-8BB3-4F35-8D44-5976C10CBD17}" presName="child" presStyleLbl="alignAccFollow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ACB759-3A14-41CD-8F87-582FC972A2EF}" type="presOf" srcId="{84B16004-1E46-47E2-9AAB-1476531C74C6}" destId="{6EFD0A18-C4A3-47FE-949F-710AE5574DD7}" srcOrd="0" destOrd="0" presId="urn:microsoft.com/office/officeart/2005/8/layout/lProcess1"/>
    <dgm:cxn modelId="{94BD114D-A8B3-43BF-ADEC-7396F8CE13BD}" type="presOf" srcId="{45943360-95EA-4261-8C15-7B5192F4114C}" destId="{47ADE4C0-AB6D-4F8A-B764-E2F13DC260AE}" srcOrd="0" destOrd="0" presId="urn:microsoft.com/office/officeart/2005/8/layout/lProcess1"/>
    <dgm:cxn modelId="{BBE3DAA6-7AA5-4DA1-B23E-26F068F77AE0}" type="presOf" srcId="{6CE9E31A-E0E6-4D05-B770-D027AD1CEA19}" destId="{A4F8B388-089D-4105-9FDC-FC59F1730166}" srcOrd="0" destOrd="0" presId="urn:microsoft.com/office/officeart/2005/8/layout/lProcess1"/>
    <dgm:cxn modelId="{221F844C-8138-4CDE-B51F-34403696864D}" srcId="{EFC326B2-A916-4CBC-837C-558DD3C9DEF0}" destId="{9FCE9833-5F43-4726-A375-1EF15BEA3D3A}" srcOrd="0" destOrd="0" parTransId="{45943360-95EA-4261-8C15-7B5192F4114C}" sibTransId="{D6CAA80D-B813-4EDC-8FD9-FB2A5B0FF947}"/>
    <dgm:cxn modelId="{3BC80BDF-647D-4F12-BE59-29D6BBE61C75}" type="presOf" srcId="{EFC326B2-A916-4CBC-837C-558DD3C9DEF0}" destId="{15D42497-9C27-4DAE-8960-242981A94F3A}" srcOrd="0" destOrd="0" presId="urn:microsoft.com/office/officeart/2005/8/layout/lProcess1"/>
    <dgm:cxn modelId="{D73B0B92-312C-4111-A08E-87DF3BC8363A}" srcId="{4A5FDFED-1177-490D-BA75-EC58182D4132}" destId="{CA050CEF-9F8D-472F-B6CF-DBD36F47E22E}" srcOrd="1" destOrd="0" parTransId="{E263BAC1-1D26-4A69-9942-954E2E1CA742}" sibTransId="{33F4B48B-DFBE-462E-BD93-776DC9EA47B6}"/>
    <dgm:cxn modelId="{A00F509D-CAA9-41A2-AE3E-76753F224F5B}" type="presOf" srcId="{9FCE9833-5F43-4726-A375-1EF15BEA3D3A}" destId="{C4849223-FB62-46BB-A1A7-84FDEE159B56}" srcOrd="0" destOrd="0" presId="urn:microsoft.com/office/officeart/2005/8/layout/lProcess1"/>
    <dgm:cxn modelId="{E7243115-C945-47D4-886B-957B3B6454BF}" type="presOf" srcId="{13BF47F8-0CBA-4E1D-86A0-552DBE7B3FBD}" destId="{F1A1B9BB-6E67-474F-8E0C-87239229D60E}" srcOrd="0" destOrd="0" presId="urn:microsoft.com/office/officeart/2005/8/layout/lProcess1"/>
    <dgm:cxn modelId="{BE7F135A-A6E9-4E87-B680-F3ECA43EBBEC}" type="presOf" srcId="{4A5FDFED-1177-490D-BA75-EC58182D4132}" destId="{AF92B334-CB9A-4F91-B9E1-0CA3AC6F3947}" srcOrd="0" destOrd="0" presId="urn:microsoft.com/office/officeart/2005/8/layout/lProcess1"/>
    <dgm:cxn modelId="{01A1875F-348A-4207-B255-8755F3C92E3B}" type="presOf" srcId="{303C9F8C-8BB3-4F35-8D44-5976C10CBD17}" destId="{6AE9DCD3-D038-480D-95B9-56999866E974}" srcOrd="0" destOrd="0" presId="urn:microsoft.com/office/officeart/2005/8/layout/lProcess1"/>
    <dgm:cxn modelId="{17CDF361-C0C5-43BC-9BB9-054560E2673B}" type="presOf" srcId="{CA050CEF-9F8D-472F-B6CF-DBD36F47E22E}" destId="{E3719898-82CC-4E11-B6D6-B7F2473C1256}" srcOrd="0" destOrd="0" presId="urn:microsoft.com/office/officeart/2005/8/layout/lProcess1"/>
    <dgm:cxn modelId="{9DFDA631-E789-4F14-A1CE-03D77573C71B}" srcId="{CA050CEF-9F8D-472F-B6CF-DBD36F47E22E}" destId="{303C9F8C-8BB3-4F35-8D44-5976C10CBD17}" srcOrd="1" destOrd="0" parTransId="{F98084B4-123B-4CB3-8E74-744E0574A2EF}" sibTransId="{066AA110-CE12-43FE-85B8-9B6FB4E6EE27}"/>
    <dgm:cxn modelId="{6A4BA3B0-FD0B-4291-95C9-1C03073D6CB4}" srcId="{4A5FDFED-1177-490D-BA75-EC58182D4132}" destId="{EFC326B2-A916-4CBC-837C-558DD3C9DEF0}" srcOrd="0" destOrd="0" parTransId="{2A04BF5E-E129-45D5-8748-2BBC11DFB85F}" sibTransId="{F8BC92D7-AB5C-4F67-91F1-4AB224CCBC8D}"/>
    <dgm:cxn modelId="{97035065-C4EF-4AE1-B1E1-E2BA8B3A8380}" srcId="{CA050CEF-9F8D-472F-B6CF-DBD36F47E22E}" destId="{84B16004-1E46-47E2-9AAB-1476531C74C6}" srcOrd="0" destOrd="0" parTransId="{6CE9E31A-E0E6-4D05-B770-D027AD1CEA19}" sibTransId="{13BF47F8-0CBA-4E1D-86A0-552DBE7B3FBD}"/>
    <dgm:cxn modelId="{6EF3B5C5-BAD9-42BA-ACB4-E07BEE687C50}" type="presParOf" srcId="{AF92B334-CB9A-4F91-B9E1-0CA3AC6F3947}" destId="{B5A9B9D7-C08B-4EE5-BC5C-3D778A5A41B3}" srcOrd="0" destOrd="0" presId="urn:microsoft.com/office/officeart/2005/8/layout/lProcess1"/>
    <dgm:cxn modelId="{7A69525C-C1EB-4A92-87A3-931D00AAEFF7}" type="presParOf" srcId="{B5A9B9D7-C08B-4EE5-BC5C-3D778A5A41B3}" destId="{15D42497-9C27-4DAE-8960-242981A94F3A}" srcOrd="0" destOrd="0" presId="urn:microsoft.com/office/officeart/2005/8/layout/lProcess1"/>
    <dgm:cxn modelId="{4A3721A4-E763-4057-8316-029D25302831}" type="presParOf" srcId="{B5A9B9D7-C08B-4EE5-BC5C-3D778A5A41B3}" destId="{47ADE4C0-AB6D-4F8A-B764-E2F13DC260AE}" srcOrd="1" destOrd="0" presId="urn:microsoft.com/office/officeart/2005/8/layout/lProcess1"/>
    <dgm:cxn modelId="{AF297D36-0E0F-467F-9795-486EFEFA0B48}" type="presParOf" srcId="{B5A9B9D7-C08B-4EE5-BC5C-3D778A5A41B3}" destId="{C4849223-FB62-46BB-A1A7-84FDEE159B56}" srcOrd="2" destOrd="0" presId="urn:microsoft.com/office/officeart/2005/8/layout/lProcess1"/>
    <dgm:cxn modelId="{28CCA327-DE68-4B79-94F3-90DC6D875D30}" type="presParOf" srcId="{AF92B334-CB9A-4F91-B9E1-0CA3AC6F3947}" destId="{DF6533C1-C4AB-4C8E-A6D1-37C531DEB5B7}" srcOrd="1" destOrd="0" presId="urn:microsoft.com/office/officeart/2005/8/layout/lProcess1"/>
    <dgm:cxn modelId="{5B16460F-CEEF-41DC-9089-735212BB94A2}" type="presParOf" srcId="{AF92B334-CB9A-4F91-B9E1-0CA3AC6F3947}" destId="{62045EAE-1F14-4D24-8B19-71CFB572DD8D}" srcOrd="2" destOrd="0" presId="urn:microsoft.com/office/officeart/2005/8/layout/lProcess1"/>
    <dgm:cxn modelId="{96273A5B-C2AF-442A-AAFD-71E721A761DB}" type="presParOf" srcId="{62045EAE-1F14-4D24-8B19-71CFB572DD8D}" destId="{E3719898-82CC-4E11-B6D6-B7F2473C1256}" srcOrd="0" destOrd="0" presId="urn:microsoft.com/office/officeart/2005/8/layout/lProcess1"/>
    <dgm:cxn modelId="{6B5D0A49-619F-407F-8921-315D31F29330}" type="presParOf" srcId="{62045EAE-1F14-4D24-8B19-71CFB572DD8D}" destId="{A4F8B388-089D-4105-9FDC-FC59F1730166}" srcOrd="1" destOrd="0" presId="urn:microsoft.com/office/officeart/2005/8/layout/lProcess1"/>
    <dgm:cxn modelId="{4B72D865-142C-4EC8-BDD7-C7143151881C}" type="presParOf" srcId="{62045EAE-1F14-4D24-8B19-71CFB572DD8D}" destId="{6EFD0A18-C4A3-47FE-949F-710AE5574DD7}" srcOrd="2" destOrd="0" presId="urn:microsoft.com/office/officeart/2005/8/layout/lProcess1"/>
    <dgm:cxn modelId="{D5C77D4C-EFAF-49B8-8A72-E18B8ED48B9C}" type="presParOf" srcId="{62045EAE-1F14-4D24-8B19-71CFB572DD8D}" destId="{F1A1B9BB-6E67-474F-8E0C-87239229D60E}" srcOrd="3" destOrd="0" presId="urn:microsoft.com/office/officeart/2005/8/layout/lProcess1"/>
    <dgm:cxn modelId="{DA04CEDB-4350-4EE8-9D7E-23A1B28E4A0F}" type="presParOf" srcId="{62045EAE-1F14-4D24-8B19-71CFB572DD8D}" destId="{6AE9DCD3-D038-480D-95B9-56999866E974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0C63538-05E1-4457-9B2E-DFF3923ED2C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F23093-0D7C-46A4-AF12-7DE904E74C59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Govt: 70kCr </a:t>
          </a:r>
          <a:r>
            <a:rPr lang="en-US" sz="2000" dirty="0">
              <a:latin typeface="Franklin Gothic Medium Cond" panose="020B0606030402020204" pitchFamily="34" charset="0"/>
            </a:rPr>
            <a:t>(</a:t>
          </a:r>
          <a:r>
            <a:rPr lang="en-US" sz="2000" dirty="0" err="1" smtClean="0">
              <a:latin typeface="Franklin Gothic Medium Cond" panose="020B0606030402020204" pitchFamily="34" charset="0"/>
            </a:rPr>
            <a:t>IndraDhanush</a:t>
          </a:r>
          <a:r>
            <a:rPr lang="en-US" sz="2000" dirty="0" smtClean="0">
              <a:latin typeface="Franklin Gothic Medium Cond" panose="020B0606030402020204" pitchFamily="34" charset="0"/>
            </a:rPr>
            <a:t>, depending on performance)</a:t>
          </a:r>
          <a:endParaRPr lang="en-US" sz="2000" dirty="0">
            <a:latin typeface="Franklin Gothic Medium Cond" panose="020B0606030402020204" pitchFamily="34" charset="0"/>
          </a:endParaRPr>
        </a:p>
      </dgm:t>
    </dgm:pt>
    <dgm:pt modelId="{7A9F46B2-B161-4025-99DC-CB0BAF89E8F6}" type="parTrans" cxnId="{61A8385F-B155-4739-BF5C-1E33FEE81A29}">
      <dgm:prSet/>
      <dgm:spPr/>
      <dgm:t>
        <a:bodyPr/>
        <a:lstStyle/>
        <a:p>
          <a:endParaRPr lang="en-US"/>
        </a:p>
      </dgm:t>
    </dgm:pt>
    <dgm:pt modelId="{C2A54BD0-B0A9-4042-977B-B9526DAB024C}" type="sibTrans" cxnId="{61A8385F-B155-4739-BF5C-1E33FEE81A29}">
      <dgm:prSet/>
      <dgm:spPr/>
      <dgm:t>
        <a:bodyPr/>
        <a:lstStyle/>
        <a:p>
          <a:endParaRPr lang="en-US"/>
        </a:p>
      </dgm:t>
    </dgm:pt>
    <dgm:pt modelId="{23F02B15-0105-4826-ACDA-331814537DEA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+ Capital Market </a:t>
          </a:r>
          <a:r>
            <a:rPr lang="en-US" sz="3200" dirty="0" smtClean="0">
              <a:latin typeface="Franklin Gothic Medium Cond" panose="020B0606030402020204" pitchFamily="34" charset="0"/>
            </a:rPr>
            <a:t>1.1 </a:t>
          </a:r>
          <a:r>
            <a:rPr lang="en-US" sz="3200" dirty="0" err="1" smtClean="0">
              <a:latin typeface="Franklin Gothic Medium Cond" panose="020B0606030402020204" pitchFamily="34" charset="0"/>
            </a:rPr>
            <a:t>Lcr</a:t>
          </a:r>
          <a:r>
            <a:rPr lang="en-US" sz="3200" dirty="0" smtClean="0">
              <a:latin typeface="Franklin Gothic Medium Cond" panose="020B0606030402020204" pitchFamily="34" charset="0"/>
            </a:rPr>
            <a:t>.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31C66095-38D9-457B-BC1C-BAA16FE93824}" type="parTrans" cxnId="{99CEFE40-C67C-4655-AB8B-46329BCF56F9}">
      <dgm:prSet/>
      <dgm:spPr/>
      <dgm:t>
        <a:bodyPr/>
        <a:lstStyle/>
        <a:p>
          <a:endParaRPr lang="en-US"/>
        </a:p>
      </dgm:t>
    </dgm:pt>
    <dgm:pt modelId="{A8E79280-E56E-4622-BFCB-219E8B8C2E2E}" type="sibTrans" cxnId="{99CEFE40-C67C-4655-AB8B-46329BCF56F9}">
      <dgm:prSet/>
      <dgm:spPr/>
      <dgm:t>
        <a:bodyPr/>
        <a:lstStyle/>
        <a:p>
          <a:endParaRPr lang="en-US"/>
        </a:p>
      </dgm:t>
    </dgm:pt>
    <dgm:pt modelId="{78B378F2-4497-4892-9802-47D0470FCD28}" type="pres">
      <dgm:prSet presAssocID="{60C63538-05E1-4457-9B2E-DFF3923ED2C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23AD26-BE25-4FBD-9FC1-B2F442C54BD3}" type="pres">
      <dgm:prSet presAssocID="{50F23093-0D7C-46A4-AF12-7DE904E74C59}" presName="composite" presStyleCnt="0"/>
      <dgm:spPr/>
    </dgm:pt>
    <dgm:pt modelId="{8FDB3F85-6E97-4E64-A001-B4A4C5C4C4B8}" type="pres">
      <dgm:prSet presAssocID="{50F23093-0D7C-46A4-AF12-7DE904E74C59}" presName="imgShp" presStyleLbl="fgImgPlace1" presStyleIdx="0" presStyleCnt="2" custScaleX="8382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69D1734-8372-443A-8FBC-8AADC7A4416F}" type="pres">
      <dgm:prSet presAssocID="{50F23093-0D7C-46A4-AF12-7DE904E74C59}" presName="txShp" presStyleLbl="node1" presStyleIdx="0" presStyleCnt="2" custScaleX="117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1B5E12-02E8-4068-933F-80BA3BCE2049}" type="pres">
      <dgm:prSet presAssocID="{C2A54BD0-B0A9-4042-977B-B9526DAB024C}" presName="spacing" presStyleCnt="0"/>
      <dgm:spPr/>
    </dgm:pt>
    <dgm:pt modelId="{2C9255DE-218F-4C32-8131-FF66B2B0054B}" type="pres">
      <dgm:prSet presAssocID="{23F02B15-0105-4826-ACDA-331814537DEA}" presName="composite" presStyleCnt="0"/>
      <dgm:spPr/>
    </dgm:pt>
    <dgm:pt modelId="{C6C37AFC-2C97-44E5-B820-88480CCC2E1F}" type="pres">
      <dgm:prSet presAssocID="{23F02B15-0105-4826-ACDA-331814537DEA}" presName="imgShp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435BE7F-737C-48E9-8BC5-F68274DB7A05}" type="pres">
      <dgm:prSet presAssocID="{23F02B15-0105-4826-ACDA-331814537DEA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CEFE40-C67C-4655-AB8B-46329BCF56F9}" srcId="{60C63538-05E1-4457-9B2E-DFF3923ED2C4}" destId="{23F02B15-0105-4826-ACDA-331814537DEA}" srcOrd="1" destOrd="0" parTransId="{31C66095-38D9-457B-BC1C-BAA16FE93824}" sibTransId="{A8E79280-E56E-4622-BFCB-219E8B8C2E2E}"/>
    <dgm:cxn modelId="{37A1BE36-5D9D-4B47-8798-3297DD1D10F9}" type="presOf" srcId="{60C63538-05E1-4457-9B2E-DFF3923ED2C4}" destId="{78B378F2-4497-4892-9802-47D0470FCD28}" srcOrd="0" destOrd="0" presId="urn:microsoft.com/office/officeart/2005/8/layout/vList3"/>
    <dgm:cxn modelId="{C1C89543-B229-44BC-BBDC-0D8444E68498}" type="presOf" srcId="{23F02B15-0105-4826-ACDA-331814537DEA}" destId="{1435BE7F-737C-48E9-8BC5-F68274DB7A05}" srcOrd="0" destOrd="0" presId="urn:microsoft.com/office/officeart/2005/8/layout/vList3"/>
    <dgm:cxn modelId="{61A8385F-B155-4739-BF5C-1E33FEE81A29}" srcId="{60C63538-05E1-4457-9B2E-DFF3923ED2C4}" destId="{50F23093-0D7C-46A4-AF12-7DE904E74C59}" srcOrd="0" destOrd="0" parTransId="{7A9F46B2-B161-4025-99DC-CB0BAF89E8F6}" sibTransId="{C2A54BD0-B0A9-4042-977B-B9526DAB024C}"/>
    <dgm:cxn modelId="{C05496C8-7CE2-4796-A777-BFA008C7308C}" type="presOf" srcId="{50F23093-0D7C-46A4-AF12-7DE904E74C59}" destId="{D69D1734-8372-443A-8FBC-8AADC7A4416F}" srcOrd="0" destOrd="0" presId="urn:microsoft.com/office/officeart/2005/8/layout/vList3"/>
    <dgm:cxn modelId="{97F4262C-B172-4A38-836D-753537A49711}" type="presParOf" srcId="{78B378F2-4497-4892-9802-47D0470FCD28}" destId="{7F23AD26-BE25-4FBD-9FC1-B2F442C54BD3}" srcOrd="0" destOrd="0" presId="urn:microsoft.com/office/officeart/2005/8/layout/vList3"/>
    <dgm:cxn modelId="{5BF07E2D-932B-4E9B-9477-47C2C4206220}" type="presParOf" srcId="{7F23AD26-BE25-4FBD-9FC1-B2F442C54BD3}" destId="{8FDB3F85-6E97-4E64-A001-B4A4C5C4C4B8}" srcOrd="0" destOrd="0" presId="urn:microsoft.com/office/officeart/2005/8/layout/vList3"/>
    <dgm:cxn modelId="{1BF1B759-6908-41F3-B85F-882CE19D74F0}" type="presParOf" srcId="{7F23AD26-BE25-4FBD-9FC1-B2F442C54BD3}" destId="{D69D1734-8372-443A-8FBC-8AADC7A4416F}" srcOrd="1" destOrd="0" presId="urn:microsoft.com/office/officeart/2005/8/layout/vList3"/>
    <dgm:cxn modelId="{379AC327-B0F6-48CC-A8C8-CBCF7472D87A}" type="presParOf" srcId="{78B378F2-4497-4892-9802-47D0470FCD28}" destId="{FF1B5E12-02E8-4068-933F-80BA3BCE2049}" srcOrd="1" destOrd="0" presId="urn:microsoft.com/office/officeart/2005/8/layout/vList3"/>
    <dgm:cxn modelId="{9CE34E84-2420-4E2C-9B59-A1797A57032A}" type="presParOf" srcId="{78B378F2-4497-4892-9802-47D0470FCD28}" destId="{2C9255DE-218F-4C32-8131-FF66B2B0054B}" srcOrd="2" destOrd="0" presId="urn:microsoft.com/office/officeart/2005/8/layout/vList3"/>
    <dgm:cxn modelId="{56C5E2E7-9067-4BB5-B4E1-B8E34428B259}" type="presParOf" srcId="{2C9255DE-218F-4C32-8131-FF66B2B0054B}" destId="{C6C37AFC-2C97-44E5-B820-88480CCC2E1F}" srcOrd="0" destOrd="0" presId="urn:microsoft.com/office/officeart/2005/8/layout/vList3"/>
    <dgm:cxn modelId="{C3EA0C6E-7A45-45AE-B2E5-673DB0F86DE9}" type="presParOf" srcId="{2C9255DE-218F-4C32-8131-FF66B2B0054B}" destId="{1435BE7F-737C-48E9-8BC5-F68274DB7A05}" srcOrd="1" destOrd="0" presId="urn:microsoft.com/office/officeart/2005/8/layout/vList3"/>
  </dgm:cxnLst>
  <dgm:bg>
    <a:solidFill>
      <a:srgbClr val="FFC000"/>
    </a:solidFill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B60D705-8EBD-4721-9484-14A3A891D93D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39933C-F529-44A8-B2E2-29E544F716EE}">
      <dgm:prSet phldrT="[Text]"/>
      <dgm:spPr/>
      <dgm:t>
        <a:bodyPr/>
        <a:lstStyle/>
        <a:p>
          <a:r>
            <a:rPr lang="en-US" dirty="0"/>
            <a:t>Equity (Owners/ Proprietors)</a:t>
          </a:r>
        </a:p>
      </dgm:t>
    </dgm:pt>
    <dgm:pt modelId="{A6D4CCAB-B082-4129-93F3-A98F71A2E848}" type="parTrans" cxnId="{09F50059-D9A5-4F99-B94B-24CABCBC41B2}">
      <dgm:prSet/>
      <dgm:spPr/>
      <dgm:t>
        <a:bodyPr/>
        <a:lstStyle/>
        <a:p>
          <a:endParaRPr lang="en-US"/>
        </a:p>
      </dgm:t>
    </dgm:pt>
    <dgm:pt modelId="{5EFD5E31-1DF1-46DF-9153-6157609492B9}" type="sibTrans" cxnId="{09F50059-D9A5-4F99-B94B-24CABCBC41B2}">
      <dgm:prSet/>
      <dgm:spPr/>
      <dgm:t>
        <a:bodyPr/>
        <a:lstStyle/>
        <a:p>
          <a:endParaRPr lang="en-US"/>
        </a:p>
      </dgm:t>
    </dgm:pt>
    <dgm:pt modelId="{F2CA81F3-E5D7-49E8-AB9C-94D7A19CFB0A}">
      <dgm:prSet phldrT="[Text]"/>
      <dgm:spPr/>
      <dgm:t>
        <a:bodyPr/>
        <a:lstStyle/>
        <a:p>
          <a:r>
            <a:rPr lang="en-US" dirty="0"/>
            <a:t>Bonds/Debentures/Loan</a:t>
          </a:r>
        </a:p>
      </dgm:t>
    </dgm:pt>
    <dgm:pt modelId="{054C89C4-8C4E-494F-9D17-6AC19566BD9F}" type="parTrans" cxnId="{CE15AAD9-1EED-4F0B-88EA-211B6E39FD80}">
      <dgm:prSet/>
      <dgm:spPr/>
      <dgm:t>
        <a:bodyPr/>
        <a:lstStyle/>
        <a:p>
          <a:endParaRPr lang="en-US"/>
        </a:p>
      </dgm:t>
    </dgm:pt>
    <dgm:pt modelId="{E3A46D38-EFFB-4486-AD91-262917C16004}" type="sibTrans" cxnId="{CE15AAD9-1EED-4F0B-88EA-211B6E39FD80}">
      <dgm:prSet/>
      <dgm:spPr/>
      <dgm:t>
        <a:bodyPr/>
        <a:lstStyle/>
        <a:p>
          <a:endParaRPr lang="en-US"/>
        </a:p>
      </dgm:t>
    </dgm:pt>
    <dgm:pt modelId="{67E7EDD3-C173-4FC5-8AE4-F6304EC95922}">
      <dgm:prSet phldrT="[Text]"/>
      <dgm:spPr/>
      <dgm:t>
        <a:bodyPr/>
        <a:lstStyle/>
        <a:p>
          <a:r>
            <a:rPr lang="en-US" dirty="0"/>
            <a:t>Must pay interest, principal irrespective of profit / loss</a:t>
          </a:r>
        </a:p>
      </dgm:t>
    </dgm:pt>
    <dgm:pt modelId="{0E820C29-2F4D-4EB5-A358-C2B9FB9A380F}" type="parTrans" cxnId="{1ED69AF5-FF4C-4E34-B3E6-5CF5B8715B55}">
      <dgm:prSet/>
      <dgm:spPr/>
      <dgm:t>
        <a:bodyPr/>
        <a:lstStyle/>
        <a:p>
          <a:endParaRPr lang="en-US"/>
        </a:p>
      </dgm:t>
    </dgm:pt>
    <dgm:pt modelId="{60D231B9-1B75-4A45-8169-C90A77E60894}" type="sibTrans" cxnId="{1ED69AF5-FF4C-4E34-B3E6-5CF5B8715B55}">
      <dgm:prSet/>
      <dgm:spPr/>
      <dgm:t>
        <a:bodyPr/>
        <a:lstStyle/>
        <a:p>
          <a:endParaRPr lang="en-US"/>
        </a:p>
      </dgm:t>
    </dgm:pt>
    <dgm:pt modelId="{C01D2CAF-437D-48D0-B562-4D3BCFECAAE2}">
      <dgm:prSet phldrT="[Text]"/>
      <dgm:spPr/>
      <dgm:t>
        <a:bodyPr/>
        <a:lstStyle/>
        <a:p>
          <a:r>
            <a:rPr lang="en-US" dirty="0"/>
            <a:t>Partnership, IPO-Shares, VCF, Angel Investor</a:t>
          </a:r>
        </a:p>
      </dgm:t>
    </dgm:pt>
    <dgm:pt modelId="{85AE3FEA-B46E-44F6-B6E0-94A4567A916C}" type="parTrans" cxnId="{5CFD616D-8BA0-454B-AF0C-1A096F49C93F}">
      <dgm:prSet/>
      <dgm:spPr/>
      <dgm:t>
        <a:bodyPr/>
        <a:lstStyle/>
        <a:p>
          <a:endParaRPr lang="en-US"/>
        </a:p>
      </dgm:t>
    </dgm:pt>
    <dgm:pt modelId="{9D903D61-589F-4D89-B378-1C8CD477978D}" type="sibTrans" cxnId="{5CFD616D-8BA0-454B-AF0C-1A096F49C93F}">
      <dgm:prSet/>
      <dgm:spPr/>
      <dgm:t>
        <a:bodyPr/>
        <a:lstStyle/>
        <a:p>
          <a:endParaRPr lang="en-US"/>
        </a:p>
      </dgm:t>
    </dgm:pt>
    <dgm:pt modelId="{E7126D25-4062-4666-B96D-765D88C76B36}">
      <dgm:prSet phldrT="[Text]"/>
      <dgm:spPr/>
      <dgm:t>
        <a:bodyPr/>
        <a:lstStyle/>
        <a:p>
          <a:r>
            <a:rPr lang="en-US" dirty="0"/>
            <a:t>Dividend if profit</a:t>
          </a:r>
        </a:p>
      </dgm:t>
    </dgm:pt>
    <dgm:pt modelId="{524355BA-53B2-4939-9512-14A350BEBBE5}" type="parTrans" cxnId="{D1E0C8C3-86D2-4288-85D0-5E4311D1B328}">
      <dgm:prSet/>
      <dgm:spPr/>
      <dgm:t>
        <a:bodyPr/>
        <a:lstStyle/>
        <a:p>
          <a:endParaRPr lang="en-US"/>
        </a:p>
      </dgm:t>
    </dgm:pt>
    <dgm:pt modelId="{969E8D9D-3A66-40DB-B9D9-DB2F66263C67}" type="sibTrans" cxnId="{D1E0C8C3-86D2-4288-85D0-5E4311D1B328}">
      <dgm:prSet/>
      <dgm:spPr/>
      <dgm:t>
        <a:bodyPr/>
        <a:lstStyle/>
        <a:p>
          <a:endParaRPr lang="en-US"/>
        </a:p>
      </dgm:t>
    </dgm:pt>
    <dgm:pt modelId="{40B60BB6-3F2C-4BCC-B55A-B11F9A16B161}">
      <dgm:prSet phldrT="[Text]"/>
      <dgm:spPr/>
      <dgm:t>
        <a:bodyPr/>
        <a:lstStyle/>
        <a:p>
          <a:r>
            <a:rPr lang="en-US" dirty="0"/>
            <a:t>Last claim during liquidation</a:t>
          </a:r>
        </a:p>
      </dgm:t>
    </dgm:pt>
    <dgm:pt modelId="{F56C002E-CAED-4DB8-977C-F8F12100770E}" type="parTrans" cxnId="{D8F67D33-85A2-43EB-99AB-5E84E61E6858}">
      <dgm:prSet/>
      <dgm:spPr/>
      <dgm:t>
        <a:bodyPr/>
        <a:lstStyle/>
        <a:p>
          <a:endParaRPr lang="en-US"/>
        </a:p>
      </dgm:t>
    </dgm:pt>
    <dgm:pt modelId="{BD50ABA8-379C-4F81-B2FA-2CF15B661A24}" type="sibTrans" cxnId="{D8F67D33-85A2-43EB-99AB-5E84E61E6858}">
      <dgm:prSet/>
      <dgm:spPr/>
      <dgm:t>
        <a:bodyPr/>
        <a:lstStyle/>
        <a:p>
          <a:endParaRPr lang="en-US"/>
        </a:p>
      </dgm:t>
    </dgm:pt>
    <dgm:pt modelId="{C420D743-F131-49C4-B5A4-65D4281A2F15}">
      <dgm:prSet phldrT="[Text]"/>
      <dgm:spPr/>
      <dgm:t>
        <a:bodyPr/>
        <a:lstStyle/>
        <a:p>
          <a:r>
            <a:rPr lang="en-US" dirty="0"/>
            <a:t>First claim during liquidation</a:t>
          </a:r>
        </a:p>
      </dgm:t>
    </dgm:pt>
    <dgm:pt modelId="{259F1B41-4C8F-4A31-9551-D705BE7C4746}" type="parTrans" cxnId="{6E015C29-A0FD-4E53-A370-262C6671F3FF}">
      <dgm:prSet/>
      <dgm:spPr/>
      <dgm:t>
        <a:bodyPr/>
        <a:lstStyle/>
        <a:p>
          <a:endParaRPr lang="en-US"/>
        </a:p>
      </dgm:t>
    </dgm:pt>
    <dgm:pt modelId="{22E1979E-5902-41E1-B5CF-063D62E1EA19}" type="sibTrans" cxnId="{6E015C29-A0FD-4E53-A370-262C6671F3FF}">
      <dgm:prSet/>
      <dgm:spPr/>
      <dgm:t>
        <a:bodyPr/>
        <a:lstStyle/>
        <a:p>
          <a:endParaRPr lang="en-US"/>
        </a:p>
      </dgm:t>
    </dgm:pt>
    <dgm:pt modelId="{9143E01B-488D-4FF5-9817-1E37C7F7D5C8}">
      <dgm:prSet phldrT="[Text]"/>
      <dgm:spPr/>
      <dgm:t>
        <a:bodyPr/>
        <a:lstStyle/>
        <a:p>
          <a:r>
            <a:rPr lang="en-US" dirty="0"/>
            <a:t>Debt (Creditors)</a:t>
          </a:r>
        </a:p>
      </dgm:t>
    </dgm:pt>
    <dgm:pt modelId="{5DE160D3-4904-44FF-B1B2-251584CF67A9}" type="parTrans" cxnId="{042C847F-9607-4ED6-82BD-83834F9C8196}">
      <dgm:prSet/>
      <dgm:spPr/>
      <dgm:t>
        <a:bodyPr/>
        <a:lstStyle/>
        <a:p>
          <a:endParaRPr lang="en-US"/>
        </a:p>
      </dgm:t>
    </dgm:pt>
    <dgm:pt modelId="{B749BAC2-9302-4D00-8B0A-4A560C96D933}" type="sibTrans" cxnId="{042C847F-9607-4ED6-82BD-83834F9C8196}">
      <dgm:prSet/>
      <dgm:spPr/>
      <dgm:t>
        <a:bodyPr/>
        <a:lstStyle/>
        <a:p>
          <a:endParaRPr lang="en-US"/>
        </a:p>
      </dgm:t>
    </dgm:pt>
    <dgm:pt modelId="{1B7371BC-E73A-463F-8465-3B283ED14738}">
      <dgm:prSet phldrT="[Text]"/>
      <dgm:spPr/>
      <dgm:t>
        <a:bodyPr/>
        <a:lstStyle/>
        <a:p>
          <a:r>
            <a:rPr lang="en-US" dirty="0"/>
            <a:t>Addl. Capital 1.8 lakh cr.</a:t>
          </a:r>
        </a:p>
      </dgm:t>
    </dgm:pt>
    <dgm:pt modelId="{555E5CB2-D4CB-4DFB-BD33-2F1642DDC335}" type="parTrans" cxnId="{75C6D902-26E2-4C69-9A29-A92F51DFC1B3}">
      <dgm:prSet/>
      <dgm:spPr/>
      <dgm:t>
        <a:bodyPr/>
        <a:lstStyle/>
        <a:p>
          <a:endParaRPr lang="en-US"/>
        </a:p>
      </dgm:t>
    </dgm:pt>
    <dgm:pt modelId="{4DBE5DAB-28C6-44E9-919E-7073A29A7434}" type="sibTrans" cxnId="{75C6D902-26E2-4C69-9A29-A92F51DFC1B3}">
      <dgm:prSet/>
      <dgm:spPr/>
      <dgm:t>
        <a:bodyPr/>
        <a:lstStyle/>
        <a:p>
          <a:endParaRPr lang="en-US"/>
        </a:p>
      </dgm:t>
    </dgm:pt>
    <dgm:pt modelId="{BDB4ED43-FABA-4888-B513-EE00CDBF3BBB}" type="pres">
      <dgm:prSet presAssocID="{CB60D705-8EBD-4721-9484-14A3A891D93D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2AC0978-3092-4D37-ABA1-7B8496A753A4}" type="pres">
      <dgm:prSet presAssocID="{9143E01B-488D-4FF5-9817-1E37C7F7D5C8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7D3EC5-2D95-457A-81DA-5807E796F2FC}" type="pres">
      <dgm:prSet presAssocID="{9143E01B-488D-4FF5-9817-1E37C7F7D5C8}" presName="childText1" presStyleLbl="solidAlignAcc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CB24FA-FBE6-49FB-BD6E-3CE034F5EFCF}" type="pres">
      <dgm:prSet presAssocID="{B539933C-F529-44A8-B2E2-29E544F716EE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D4DB7-2F6D-44F1-9859-3D6040212C80}" type="pres">
      <dgm:prSet presAssocID="{B539933C-F529-44A8-B2E2-29E544F716EE}" presName="childText2" presStyleLbl="solidAlignAcc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F230DD-0E62-4908-8722-61DA63B9F11B}" type="pres">
      <dgm:prSet presAssocID="{1B7371BC-E73A-463F-8465-3B283ED14738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E42021-F11D-42A1-AFEA-88CB61C6EAF8}" type="presOf" srcId="{9143E01B-488D-4FF5-9817-1E37C7F7D5C8}" destId="{E2AC0978-3092-4D37-ABA1-7B8496A753A4}" srcOrd="0" destOrd="0" presId="urn:microsoft.com/office/officeart/2009/3/layout/IncreasingArrowsProcess"/>
    <dgm:cxn modelId="{F67C0C0F-9CFF-45D9-B94E-5C2454097B43}" type="presOf" srcId="{67E7EDD3-C173-4FC5-8AE4-F6304EC95922}" destId="{107D3EC5-2D95-457A-81DA-5807E796F2FC}" srcOrd="0" destOrd="1" presId="urn:microsoft.com/office/officeart/2009/3/layout/IncreasingArrowsProcess"/>
    <dgm:cxn modelId="{042C847F-9607-4ED6-82BD-83834F9C8196}" srcId="{CB60D705-8EBD-4721-9484-14A3A891D93D}" destId="{9143E01B-488D-4FF5-9817-1E37C7F7D5C8}" srcOrd="0" destOrd="0" parTransId="{5DE160D3-4904-44FF-B1B2-251584CF67A9}" sibTransId="{B749BAC2-9302-4D00-8B0A-4A560C96D933}"/>
    <dgm:cxn modelId="{09F50059-D9A5-4F99-B94B-24CABCBC41B2}" srcId="{CB60D705-8EBD-4721-9484-14A3A891D93D}" destId="{B539933C-F529-44A8-B2E2-29E544F716EE}" srcOrd="1" destOrd="0" parTransId="{A6D4CCAB-B082-4129-93F3-A98F71A2E848}" sibTransId="{5EFD5E31-1DF1-46DF-9153-6157609492B9}"/>
    <dgm:cxn modelId="{D1E0C8C3-86D2-4288-85D0-5E4311D1B328}" srcId="{B539933C-F529-44A8-B2E2-29E544F716EE}" destId="{E7126D25-4062-4666-B96D-765D88C76B36}" srcOrd="1" destOrd="0" parTransId="{524355BA-53B2-4939-9512-14A350BEBBE5}" sibTransId="{969E8D9D-3A66-40DB-B9D9-DB2F66263C67}"/>
    <dgm:cxn modelId="{AC7E36CB-FB7B-431D-B3F5-1C99CFD63325}" type="presOf" srcId="{C420D743-F131-49C4-B5A4-65D4281A2F15}" destId="{107D3EC5-2D95-457A-81DA-5807E796F2FC}" srcOrd="0" destOrd="2" presId="urn:microsoft.com/office/officeart/2009/3/layout/IncreasingArrowsProcess"/>
    <dgm:cxn modelId="{446512ED-B3B4-4986-A6B0-C26AD41D3F80}" type="presOf" srcId="{CB60D705-8EBD-4721-9484-14A3A891D93D}" destId="{BDB4ED43-FABA-4888-B513-EE00CDBF3BBB}" srcOrd="0" destOrd="0" presId="urn:microsoft.com/office/officeart/2009/3/layout/IncreasingArrowsProcess"/>
    <dgm:cxn modelId="{75C6D902-26E2-4C69-9A29-A92F51DFC1B3}" srcId="{CB60D705-8EBD-4721-9484-14A3A891D93D}" destId="{1B7371BC-E73A-463F-8465-3B283ED14738}" srcOrd="2" destOrd="0" parTransId="{555E5CB2-D4CB-4DFB-BD33-2F1642DDC335}" sibTransId="{4DBE5DAB-28C6-44E9-919E-7073A29A7434}"/>
    <dgm:cxn modelId="{6874F7F6-893D-4ACB-B1A9-5C595775FF91}" type="presOf" srcId="{1B7371BC-E73A-463F-8465-3B283ED14738}" destId="{B9F230DD-0E62-4908-8722-61DA63B9F11B}" srcOrd="0" destOrd="0" presId="urn:microsoft.com/office/officeart/2009/3/layout/IncreasingArrowsProcess"/>
    <dgm:cxn modelId="{172BD5B6-1C9E-451E-8BD7-A17CDD0AC916}" type="presOf" srcId="{B539933C-F529-44A8-B2E2-29E544F716EE}" destId="{34CB24FA-FBE6-49FB-BD6E-3CE034F5EFCF}" srcOrd="0" destOrd="0" presId="urn:microsoft.com/office/officeart/2009/3/layout/IncreasingArrowsProcess"/>
    <dgm:cxn modelId="{2DF22714-EC06-4392-920A-AFAB0C52F610}" type="presOf" srcId="{E7126D25-4062-4666-B96D-765D88C76B36}" destId="{5FAD4DB7-2F6D-44F1-9859-3D6040212C80}" srcOrd="0" destOrd="1" presId="urn:microsoft.com/office/officeart/2009/3/layout/IncreasingArrowsProcess"/>
    <dgm:cxn modelId="{6E015C29-A0FD-4E53-A370-262C6671F3FF}" srcId="{9143E01B-488D-4FF5-9817-1E37C7F7D5C8}" destId="{C420D743-F131-49C4-B5A4-65D4281A2F15}" srcOrd="2" destOrd="0" parTransId="{259F1B41-4C8F-4A31-9551-D705BE7C4746}" sibTransId="{22E1979E-5902-41E1-B5CF-063D62E1EA19}"/>
    <dgm:cxn modelId="{D8F67D33-85A2-43EB-99AB-5E84E61E6858}" srcId="{B539933C-F529-44A8-B2E2-29E544F716EE}" destId="{40B60BB6-3F2C-4BCC-B55A-B11F9A16B161}" srcOrd="2" destOrd="0" parTransId="{F56C002E-CAED-4DB8-977C-F8F12100770E}" sibTransId="{BD50ABA8-379C-4F81-B2FA-2CF15B661A24}"/>
    <dgm:cxn modelId="{B497A4F5-C53A-4B9A-9941-FA7F1D1806F0}" type="presOf" srcId="{C01D2CAF-437D-48D0-B562-4D3BCFECAAE2}" destId="{5FAD4DB7-2F6D-44F1-9859-3D6040212C80}" srcOrd="0" destOrd="0" presId="urn:microsoft.com/office/officeart/2009/3/layout/IncreasingArrowsProcess"/>
    <dgm:cxn modelId="{5CFD616D-8BA0-454B-AF0C-1A096F49C93F}" srcId="{B539933C-F529-44A8-B2E2-29E544F716EE}" destId="{C01D2CAF-437D-48D0-B562-4D3BCFECAAE2}" srcOrd="0" destOrd="0" parTransId="{85AE3FEA-B46E-44F6-B6E0-94A4567A916C}" sibTransId="{9D903D61-589F-4D89-B378-1C8CD477978D}"/>
    <dgm:cxn modelId="{CE15AAD9-1EED-4F0B-88EA-211B6E39FD80}" srcId="{9143E01B-488D-4FF5-9817-1E37C7F7D5C8}" destId="{F2CA81F3-E5D7-49E8-AB9C-94D7A19CFB0A}" srcOrd="0" destOrd="0" parTransId="{054C89C4-8C4E-494F-9D17-6AC19566BD9F}" sibTransId="{E3A46D38-EFFB-4486-AD91-262917C16004}"/>
    <dgm:cxn modelId="{1ED69AF5-FF4C-4E34-B3E6-5CF5B8715B55}" srcId="{9143E01B-488D-4FF5-9817-1E37C7F7D5C8}" destId="{67E7EDD3-C173-4FC5-8AE4-F6304EC95922}" srcOrd="1" destOrd="0" parTransId="{0E820C29-2F4D-4EB5-A358-C2B9FB9A380F}" sibTransId="{60D231B9-1B75-4A45-8169-C90A77E60894}"/>
    <dgm:cxn modelId="{F940D0E6-7D1A-4B87-88F9-4E1D6B7633C9}" type="presOf" srcId="{40B60BB6-3F2C-4BCC-B55A-B11F9A16B161}" destId="{5FAD4DB7-2F6D-44F1-9859-3D6040212C80}" srcOrd="0" destOrd="2" presId="urn:microsoft.com/office/officeart/2009/3/layout/IncreasingArrowsProcess"/>
    <dgm:cxn modelId="{FFC550CE-5B6E-449A-A58B-C035706B231A}" type="presOf" srcId="{F2CA81F3-E5D7-49E8-AB9C-94D7A19CFB0A}" destId="{107D3EC5-2D95-457A-81DA-5807E796F2FC}" srcOrd="0" destOrd="0" presId="urn:microsoft.com/office/officeart/2009/3/layout/IncreasingArrowsProcess"/>
    <dgm:cxn modelId="{D0E4B5FB-8686-4FCF-891B-2694803ADE12}" type="presParOf" srcId="{BDB4ED43-FABA-4888-B513-EE00CDBF3BBB}" destId="{E2AC0978-3092-4D37-ABA1-7B8496A753A4}" srcOrd="0" destOrd="0" presId="urn:microsoft.com/office/officeart/2009/3/layout/IncreasingArrowsProcess"/>
    <dgm:cxn modelId="{D24FEC6D-9C5D-40E4-A6D1-605D29951513}" type="presParOf" srcId="{BDB4ED43-FABA-4888-B513-EE00CDBF3BBB}" destId="{107D3EC5-2D95-457A-81DA-5807E796F2FC}" srcOrd="1" destOrd="0" presId="urn:microsoft.com/office/officeart/2009/3/layout/IncreasingArrowsProcess"/>
    <dgm:cxn modelId="{46D4CEA6-F405-4CA6-8E0F-0DCAB1E96517}" type="presParOf" srcId="{BDB4ED43-FABA-4888-B513-EE00CDBF3BBB}" destId="{34CB24FA-FBE6-49FB-BD6E-3CE034F5EFCF}" srcOrd="2" destOrd="0" presId="urn:microsoft.com/office/officeart/2009/3/layout/IncreasingArrowsProcess"/>
    <dgm:cxn modelId="{40480DA1-447E-44A5-A8AB-311BEDDDB4CC}" type="presParOf" srcId="{BDB4ED43-FABA-4888-B513-EE00CDBF3BBB}" destId="{5FAD4DB7-2F6D-44F1-9859-3D6040212C80}" srcOrd="3" destOrd="0" presId="urn:microsoft.com/office/officeart/2009/3/layout/IncreasingArrowsProcess"/>
    <dgm:cxn modelId="{7CBA20AD-D34E-4C7D-AA95-AC0C55F71160}" type="presParOf" srcId="{BDB4ED43-FABA-4888-B513-EE00CDBF3BBB}" destId="{B9F230DD-0E62-4908-8722-61DA63B9F11B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A6A0431-B1D1-4137-8EF8-9643F4B4B49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D63F57-8D97-42F1-AE0F-B3AB4516589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Tier1</a:t>
          </a:r>
        </a:p>
      </dgm:t>
    </dgm:pt>
    <dgm:pt modelId="{61CC4F02-FCFE-43C6-91BB-616911509D4C}" type="parTrans" cxnId="{2A543B0D-37F1-49BA-B112-35C06A460E1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A069E42-3354-42C5-8B71-707CBD66A19D}" type="sibTrans" cxnId="{2A543B0D-37F1-49BA-B112-35C06A460E1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3211A42-84DE-4467-8A7B-BCC1491FDAD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Common shares </a:t>
          </a:r>
        </a:p>
      </dgm:t>
    </dgm:pt>
    <dgm:pt modelId="{CFAD0003-7B35-4339-932D-1DC5FE706268}" type="parTrans" cxnId="{F10A07FC-A575-46F6-869E-49EC9D522F4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285FA50-377C-40A0-8B60-BE318A1950E9}" type="sibTrans" cxnId="{F10A07FC-A575-46F6-869E-49EC9D522F4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FB2339C-A4BE-4570-9378-E2F9FBE6695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Tier2</a:t>
          </a:r>
        </a:p>
      </dgm:t>
    </dgm:pt>
    <dgm:pt modelId="{A8E86619-AD5C-4A5B-A5DD-509316A25EFD}" type="parTrans" cxnId="{9329986E-8B8C-480E-97C2-D0803162D0D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7958BE-FB05-4754-9F7D-460B9B16986C}" type="sibTrans" cxnId="{9329986E-8B8C-480E-97C2-D0803162D0D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5080DB0-B393-421E-A83F-256A632681C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Debt (Bonds)</a:t>
          </a:r>
        </a:p>
      </dgm:t>
    </dgm:pt>
    <dgm:pt modelId="{6193B656-BA9F-4AE3-975E-8E4D90F52C17}" type="parTrans" cxnId="{80C6315C-3DA3-4E1F-8C2C-78B7DA192DB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CDD6AEE-19AF-4F60-980E-BE9BF2E4B743}" type="sibTrans" cxnId="{80C6315C-3DA3-4E1F-8C2C-78B7DA192DB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A658D29-04B6-4B7E-B16B-1A2461794D0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Preferential shares</a:t>
          </a:r>
        </a:p>
      </dgm:t>
    </dgm:pt>
    <dgm:pt modelId="{6B742B58-8956-4F82-A1E3-C74ED62F54CD}" type="parTrans" cxnId="{1EEDAAC2-B1F2-4152-910B-80771D976B81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9E95A44-6B2B-4562-BFDE-66711828D69D}" type="sibTrans" cxnId="{1EEDAAC2-B1F2-4152-910B-80771D976B81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DBAFD1D-9F6C-4040-85EB-22541D38E7A7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Hybrid </a:t>
          </a:r>
          <a:r>
            <a:rPr lang="en-US" dirty="0" smtClean="0">
              <a:latin typeface="Franklin Gothic Medium Cond" panose="020B0606030402020204" pitchFamily="34" charset="0"/>
            </a:rPr>
            <a:t>instruments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A0B41E-8751-49ED-A45B-7C0AB7B5A2F5}" type="parTrans" cxnId="{6FFB1280-E2FB-4741-963B-DFB3F688AD4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0690F2F-A195-42C4-9292-4BBA268E10B4}" type="sibTrans" cxnId="{6FFB1280-E2FB-4741-963B-DFB3F688AD4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508FAAA1-2A8E-4815-A83D-0B5B0198CB5A}" type="pres">
      <dgm:prSet presAssocID="{6A6A0431-B1D1-4137-8EF8-9643F4B4B49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356C69-55E7-4F40-A619-E57E7C48FA61}" type="pres">
      <dgm:prSet presAssocID="{21D63F57-8D97-42F1-AE0F-B3AB4516589B}" presName="composite" presStyleCnt="0"/>
      <dgm:spPr/>
    </dgm:pt>
    <dgm:pt modelId="{5A935729-A884-4195-A6C2-70CF80E3209B}" type="pres">
      <dgm:prSet presAssocID="{21D63F57-8D97-42F1-AE0F-B3AB4516589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0BB53-994D-46B0-AE99-7C367BED7B93}" type="pres">
      <dgm:prSet presAssocID="{21D63F57-8D97-42F1-AE0F-B3AB4516589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333145-AADA-49C9-A897-6595A22115F2}" type="pres">
      <dgm:prSet presAssocID="{9A069E42-3354-42C5-8B71-707CBD66A19D}" presName="space" presStyleCnt="0"/>
      <dgm:spPr/>
    </dgm:pt>
    <dgm:pt modelId="{748AFEFB-C5BC-4F98-8074-AEFF8607BE1C}" type="pres">
      <dgm:prSet presAssocID="{BFB2339C-A4BE-4570-9378-E2F9FBE66957}" presName="composite" presStyleCnt="0"/>
      <dgm:spPr/>
    </dgm:pt>
    <dgm:pt modelId="{255E9EAF-2949-4CAD-A8A6-E135F1E65963}" type="pres">
      <dgm:prSet presAssocID="{BFB2339C-A4BE-4570-9378-E2F9FBE6695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81B82C-4587-4C4A-8063-88020CA31AE4}" type="pres">
      <dgm:prSet presAssocID="{BFB2339C-A4BE-4570-9378-E2F9FBE66957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EDAAC2-B1F2-4152-910B-80771D976B81}" srcId="{21D63F57-8D97-42F1-AE0F-B3AB4516589B}" destId="{DA658D29-04B6-4B7E-B16B-1A2461794D08}" srcOrd="1" destOrd="0" parTransId="{6B742B58-8956-4F82-A1E3-C74ED62F54CD}" sibTransId="{09E95A44-6B2B-4562-BFDE-66711828D69D}"/>
    <dgm:cxn modelId="{83AB2A6E-510B-4097-B7E6-2BC3AF92DA78}" type="presOf" srcId="{35080DB0-B393-421E-A83F-256A632681C6}" destId="{CD81B82C-4587-4C4A-8063-88020CA31AE4}" srcOrd="0" destOrd="0" presId="urn:microsoft.com/office/officeart/2005/8/layout/hList1"/>
    <dgm:cxn modelId="{509B0BB5-275A-4886-A84F-5B048D8847A3}" type="presOf" srcId="{BFB2339C-A4BE-4570-9378-E2F9FBE66957}" destId="{255E9EAF-2949-4CAD-A8A6-E135F1E65963}" srcOrd="0" destOrd="0" presId="urn:microsoft.com/office/officeart/2005/8/layout/hList1"/>
    <dgm:cxn modelId="{7DFC4BF3-9833-4B7F-9F9A-8013A072CBE1}" type="presOf" srcId="{CDBAFD1D-9F6C-4040-85EB-22541D38E7A7}" destId="{CD81B82C-4587-4C4A-8063-88020CA31AE4}" srcOrd="0" destOrd="1" presId="urn:microsoft.com/office/officeart/2005/8/layout/hList1"/>
    <dgm:cxn modelId="{402ED04C-5EAA-4430-82A1-85964FAA22B1}" type="presOf" srcId="{F3211A42-84DE-4467-8A7B-BCC1491FDADD}" destId="{69A0BB53-994D-46B0-AE99-7C367BED7B93}" srcOrd="0" destOrd="0" presId="urn:microsoft.com/office/officeart/2005/8/layout/hList1"/>
    <dgm:cxn modelId="{80C6315C-3DA3-4E1F-8C2C-78B7DA192DB2}" srcId="{BFB2339C-A4BE-4570-9378-E2F9FBE66957}" destId="{35080DB0-B393-421E-A83F-256A632681C6}" srcOrd="0" destOrd="0" parTransId="{6193B656-BA9F-4AE3-975E-8E4D90F52C17}" sibTransId="{1CDD6AEE-19AF-4F60-980E-BE9BF2E4B743}"/>
    <dgm:cxn modelId="{BD8C7D3E-45AD-42D3-A61D-C0918D94146E}" type="presOf" srcId="{21D63F57-8D97-42F1-AE0F-B3AB4516589B}" destId="{5A935729-A884-4195-A6C2-70CF80E3209B}" srcOrd="0" destOrd="0" presId="urn:microsoft.com/office/officeart/2005/8/layout/hList1"/>
    <dgm:cxn modelId="{2A543B0D-37F1-49BA-B112-35C06A460E10}" srcId="{6A6A0431-B1D1-4137-8EF8-9643F4B4B49C}" destId="{21D63F57-8D97-42F1-AE0F-B3AB4516589B}" srcOrd="0" destOrd="0" parTransId="{61CC4F02-FCFE-43C6-91BB-616911509D4C}" sibTransId="{9A069E42-3354-42C5-8B71-707CBD66A19D}"/>
    <dgm:cxn modelId="{F10A07FC-A575-46F6-869E-49EC9D522F47}" srcId="{21D63F57-8D97-42F1-AE0F-B3AB4516589B}" destId="{F3211A42-84DE-4467-8A7B-BCC1491FDADD}" srcOrd="0" destOrd="0" parTransId="{CFAD0003-7B35-4339-932D-1DC5FE706268}" sibTransId="{0285FA50-377C-40A0-8B60-BE318A1950E9}"/>
    <dgm:cxn modelId="{196653F6-A0BC-40E4-94D0-B2C01461748F}" type="presOf" srcId="{DA658D29-04B6-4B7E-B16B-1A2461794D08}" destId="{69A0BB53-994D-46B0-AE99-7C367BED7B93}" srcOrd="0" destOrd="1" presId="urn:microsoft.com/office/officeart/2005/8/layout/hList1"/>
    <dgm:cxn modelId="{FC8AF810-47AE-401E-9104-D331ED2C392E}" type="presOf" srcId="{6A6A0431-B1D1-4137-8EF8-9643F4B4B49C}" destId="{508FAAA1-2A8E-4815-A83D-0B5B0198CB5A}" srcOrd="0" destOrd="0" presId="urn:microsoft.com/office/officeart/2005/8/layout/hList1"/>
    <dgm:cxn modelId="{6FFB1280-E2FB-4741-963B-DFB3F688AD4A}" srcId="{BFB2339C-A4BE-4570-9378-E2F9FBE66957}" destId="{CDBAFD1D-9F6C-4040-85EB-22541D38E7A7}" srcOrd="1" destOrd="0" parTransId="{30A0B41E-8751-49ED-A45B-7C0AB7B5A2F5}" sibTransId="{60690F2F-A195-42C4-9292-4BBA268E10B4}"/>
    <dgm:cxn modelId="{9329986E-8B8C-480E-97C2-D0803162D0D5}" srcId="{6A6A0431-B1D1-4137-8EF8-9643F4B4B49C}" destId="{BFB2339C-A4BE-4570-9378-E2F9FBE66957}" srcOrd="1" destOrd="0" parTransId="{A8E86619-AD5C-4A5B-A5DD-509316A25EFD}" sibTransId="{DB7958BE-FB05-4754-9F7D-460B9B16986C}"/>
    <dgm:cxn modelId="{02027554-38B2-41F7-B2C3-2598BC65FF33}" type="presParOf" srcId="{508FAAA1-2A8E-4815-A83D-0B5B0198CB5A}" destId="{59356C69-55E7-4F40-A619-E57E7C48FA61}" srcOrd="0" destOrd="0" presId="urn:microsoft.com/office/officeart/2005/8/layout/hList1"/>
    <dgm:cxn modelId="{7646E78D-7645-446E-8F64-5B8376903F26}" type="presParOf" srcId="{59356C69-55E7-4F40-A619-E57E7C48FA61}" destId="{5A935729-A884-4195-A6C2-70CF80E3209B}" srcOrd="0" destOrd="0" presId="urn:microsoft.com/office/officeart/2005/8/layout/hList1"/>
    <dgm:cxn modelId="{42E54045-27B7-41CF-BF75-742464F1C691}" type="presParOf" srcId="{59356C69-55E7-4F40-A619-E57E7C48FA61}" destId="{69A0BB53-994D-46B0-AE99-7C367BED7B93}" srcOrd="1" destOrd="0" presId="urn:microsoft.com/office/officeart/2005/8/layout/hList1"/>
    <dgm:cxn modelId="{16250AC0-AF48-48DE-97EF-1E4A78E075BF}" type="presParOf" srcId="{508FAAA1-2A8E-4815-A83D-0B5B0198CB5A}" destId="{77333145-AADA-49C9-A897-6595A22115F2}" srcOrd="1" destOrd="0" presId="urn:microsoft.com/office/officeart/2005/8/layout/hList1"/>
    <dgm:cxn modelId="{3AC22139-4102-48C9-B926-2D1FD7A54569}" type="presParOf" srcId="{508FAAA1-2A8E-4815-A83D-0B5B0198CB5A}" destId="{748AFEFB-C5BC-4F98-8074-AEFF8607BE1C}" srcOrd="2" destOrd="0" presId="urn:microsoft.com/office/officeart/2005/8/layout/hList1"/>
    <dgm:cxn modelId="{C0C980C9-6024-4526-92AD-6961B73741F1}" type="presParOf" srcId="{748AFEFB-C5BC-4F98-8074-AEFF8607BE1C}" destId="{255E9EAF-2949-4CAD-A8A6-E135F1E65963}" srcOrd="0" destOrd="0" presId="urn:microsoft.com/office/officeart/2005/8/layout/hList1"/>
    <dgm:cxn modelId="{56D28759-94A4-4CE9-820B-81710F456EAF}" type="presParOf" srcId="{748AFEFB-C5BC-4F98-8074-AEFF8607BE1C}" destId="{CD81B82C-4587-4C4A-8063-88020CA31A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C17DA3-D114-460D-ADF0-297BCCF124F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FDBEC750-C9B8-495B-94D9-91D212E1E797}">
      <dgm:prSet/>
      <dgm:spPr/>
      <dgm:t>
        <a:bodyPr/>
        <a:lstStyle/>
        <a:p>
          <a:pPr rtl="0"/>
          <a:r>
            <a:rPr lang="en-US" dirty="0" smtClean="0"/>
            <a:t>BASEL III: 2011</a:t>
          </a:r>
          <a:endParaRPr lang="en-US" dirty="0"/>
        </a:p>
      </dgm:t>
    </dgm:pt>
    <dgm:pt modelId="{FED63CC6-A6A7-42A5-9462-EFC95B125D8C}" type="parTrans" cxnId="{F752A8CE-8BF4-432C-AE3D-98E18A38C7A8}">
      <dgm:prSet/>
      <dgm:spPr/>
      <dgm:t>
        <a:bodyPr/>
        <a:lstStyle/>
        <a:p>
          <a:endParaRPr lang="en-US"/>
        </a:p>
      </dgm:t>
    </dgm:pt>
    <dgm:pt modelId="{5627FF05-D0F1-4036-BB53-A6B9251F2A5A}" type="sibTrans" cxnId="{F752A8CE-8BF4-432C-AE3D-98E18A38C7A8}">
      <dgm:prSet/>
      <dgm:spPr/>
      <dgm:t>
        <a:bodyPr/>
        <a:lstStyle/>
        <a:p>
          <a:endParaRPr lang="en-US"/>
        </a:p>
      </dgm:t>
    </dgm:pt>
    <dgm:pt modelId="{FA75CB6D-B73A-4BD7-B04A-3C6ED4FAAD95}">
      <dgm:prSet/>
      <dgm:spPr/>
      <dgm:t>
        <a:bodyPr/>
        <a:lstStyle/>
        <a:p>
          <a:pPr rtl="0"/>
          <a:r>
            <a:rPr lang="en-US" dirty="0" smtClean="0"/>
            <a:t>AIFI</a:t>
          </a:r>
          <a:endParaRPr lang="en-US" dirty="0"/>
        </a:p>
      </dgm:t>
    </dgm:pt>
    <dgm:pt modelId="{B64B6571-22A1-400D-952A-784ED0D5D6D4}" type="parTrans" cxnId="{87BFC0C6-77B3-412E-8E54-C3A1060C7E7A}">
      <dgm:prSet/>
      <dgm:spPr/>
      <dgm:t>
        <a:bodyPr/>
        <a:lstStyle/>
        <a:p>
          <a:endParaRPr lang="en-US"/>
        </a:p>
      </dgm:t>
    </dgm:pt>
    <dgm:pt modelId="{4F40B916-C787-467E-B5FF-76081A99CB65}" type="sibTrans" cxnId="{87BFC0C6-77B3-412E-8E54-C3A1060C7E7A}">
      <dgm:prSet/>
      <dgm:spPr/>
      <dgm:t>
        <a:bodyPr/>
        <a:lstStyle/>
        <a:p>
          <a:endParaRPr lang="en-US"/>
        </a:p>
      </dgm:t>
    </dgm:pt>
    <dgm:pt modelId="{A61A93E5-5D06-49D8-B9EC-E9000E0900E5}">
      <dgm:prSet/>
      <dgm:spPr/>
      <dgm:t>
        <a:bodyPr/>
        <a:lstStyle/>
        <a:p>
          <a:pPr rtl="0"/>
          <a:r>
            <a:rPr lang="en-US" dirty="0" smtClean="0"/>
            <a:t>1/1/18</a:t>
          </a:r>
          <a:endParaRPr lang="en-US" dirty="0"/>
        </a:p>
      </dgm:t>
    </dgm:pt>
    <dgm:pt modelId="{DEDBA2A3-CA9F-4214-9B9A-7A1FCD121E79}" type="parTrans" cxnId="{CFFD766B-F974-4512-BA21-32FCE7A027EB}">
      <dgm:prSet/>
      <dgm:spPr/>
      <dgm:t>
        <a:bodyPr/>
        <a:lstStyle/>
        <a:p>
          <a:endParaRPr lang="en-US"/>
        </a:p>
      </dgm:t>
    </dgm:pt>
    <dgm:pt modelId="{3DFBD42D-E831-4C7D-8787-6451C0B9410D}" type="sibTrans" cxnId="{CFFD766B-F974-4512-BA21-32FCE7A027EB}">
      <dgm:prSet/>
      <dgm:spPr/>
      <dgm:t>
        <a:bodyPr/>
        <a:lstStyle/>
        <a:p>
          <a:endParaRPr lang="en-US"/>
        </a:p>
      </dgm:t>
    </dgm:pt>
    <dgm:pt modelId="{05D74E66-FC8E-4DA6-9CDA-E87349C05D83}">
      <dgm:prSet/>
      <dgm:spPr/>
      <dgm:t>
        <a:bodyPr/>
        <a:lstStyle/>
        <a:p>
          <a:pPr rtl="0"/>
          <a:r>
            <a:rPr lang="en-US" dirty="0" smtClean="0"/>
            <a:t>Banks</a:t>
          </a:r>
          <a:endParaRPr lang="en-US" dirty="0"/>
        </a:p>
      </dgm:t>
    </dgm:pt>
    <dgm:pt modelId="{77FAAE29-5740-4AF3-BE17-9010FF99EC1F}" type="parTrans" cxnId="{12D078ED-AAD9-4A4B-8540-B2B022FA0941}">
      <dgm:prSet/>
      <dgm:spPr/>
      <dgm:t>
        <a:bodyPr/>
        <a:lstStyle/>
        <a:p>
          <a:endParaRPr lang="en-US"/>
        </a:p>
      </dgm:t>
    </dgm:pt>
    <dgm:pt modelId="{0288E1C3-32F2-499A-BA36-58BF68BC6427}" type="sibTrans" cxnId="{12D078ED-AAD9-4A4B-8540-B2B022FA0941}">
      <dgm:prSet/>
      <dgm:spPr/>
      <dgm:t>
        <a:bodyPr/>
        <a:lstStyle/>
        <a:p>
          <a:endParaRPr lang="en-US"/>
        </a:p>
      </dgm:t>
    </dgm:pt>
    <dgm:pt modelId="{3E2F57AE-60BF-4579-958C-733FEA71803F}">
      <dgm:prSet/>
      <dgm:spPr/>
      <dgm:t>
        <a:bodyPr/>
        <a:lstStyle/>
        <a:p>
          <a:pPr rtl="0"/>
          <a:r>
            <a:rPr lang="en-US" dirty="0" smtClean="0"/>
            <a:t>31/03/19</a:t>
          </a:r>
          <a:endParaRPr lang="en-US" dirty="0"/>
        </a:p>
      </dgm:t>
    </dgm:pt>
    <dgm:pt modelId="{52BBEAB5-DC98-4655-8B68-B092952DCAE1}" type="parTrans" cxnId="{A57F3867-A78A-40AF-9AAC-7D62B43B6887}">
      <dgm:prSet/>
      <dgm:spPr/>
      <dgm:t>
        <a:bodyPr/>
        <a:lstStyle/>
        <a:p>
          <a:endParaRPr lang="en-US"/>
        </a:p>
      </dgm:t>
    </dgm:pt>
    <dgm:pt modelId="{EF997BE6-A125-4315-9D62-210FAB88879D}" type="sibTrans" cxnId="{A57F3867-A78A-40AF-9AAC-7D62B43B6887}">
      <dgm:prSet/>
      <dgm:spPr/>
      <dgm:t>
        <a:bodyPr/>
        <a:lstStyle/>
        <a:p>
          <a:endParaRPr lang="en-US"/>
        </a:p>
      </dgm:t>
    </dgm:pt>
    <dgm:pt modelId="{BB8785B6-C4AE-4EFC-A03B-0F057DD2C82E}" type="pres">
      <dgm:prSet presAssocID="{B1C17DA3-D114-460D-ADF0-297BCCF124F1}" presName="Name0" presStyleCnt="0">
        <dgm:presLayoutVars>
          <dgm:dir/>
          <dgm:resizeHandles val="exact"/>
        </dgm:presLayoutVars>
      </dgm:prSet>
      <dgm:spPr/>
    </dgm:pt>
    <dgm:pt modelId="{10231A80-B6F1-4CCB-A7CB-6CDB1EEC7D3F}" type="pres">
      <dgm:prSet presAssocID="{FDBEC750-C9B8-495B-94D9-91D212E1E79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7C47C-3060-478C-8AEA-F3B6E891A562}" type="pres">
      <dgm:prSet presAssocID="{5627FF05-D0F1-4036-BB53-A6B9251F2A5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FBAB4B3-751E-4517-9A92-2796362AD5A9}" type="pres">
      <dgm:prSet presAssocID="{5627FF05-D0F1-4036-BB53-A6B9251F2A5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2D026D3-F4ED-4BE2-9132-47628B32EDE1}" type="pres">
      <dgm:prSet presAssocID="{FA75CB6D-B73A-4BD7-B04A-3C6ED4FAAD9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E5756-1C39-4E9E-8C4C-05DFF01D9310}" type="pres">
      <dgm:prSet presAssocID="{4F40B916-C787-467E-B5FF-76081A99CB65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4AB0628-2F69-44D5-A9E5-D68754A00AEB}" type="pres">
      <dgm:prSet presAssocID="{4F40B916-C787-467E-B5FF-76081A99CB6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2C1A07C-2E95-48AC-A6E7-22E67F5CA7BD}" type="pres">
      <dgm:prSet presAssocID="{05D74E66-FC8E-4DA6-9CDA-E87349C05D8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7F3867-A78A-40AF-9AAC-7D62B43B6887}" srcId="{05D74E66-FC8E-4DA6-9CDA-E87349C05D83}" destId="{3E2F57AE-60BF-4579-958C-733FEA71803F}" srcOrd="0" destOrd="0" parTransId="{52BBEAB5-DC98-4655-8B68-B092952DCAE1}" sibTransId="{EF997BE6-A125-4315-9D62-210FAB88879D}"/>
    <dgm:cxn modelId="{87BFC0C6-77B3-412E-8E54-C3A1060C7E7A}" srcId="{B1C17DA3-D114-460D-ADF0-297BCCF124F1}" destId="{FA75CB6D-B73A-4BD7-B04A-3C6ED4FAAD95}" srcOrd="1" destOrd="0" parTransId="{B64B6571-22A1-400D-952A-784ED0D5D6D4}" sibTransId="{4F40B916-C787-467E-B5FF-76081A99CB65}"/>
    <dgm:cxn modelId="{C87B4773-6D13-4FD8-8562-F9166AD73B71}" type="presOf" srcId="{4F40B916-C787-467E-B5FF-76081A99CB65}" destId="{6FBE5756-1C39-4E9E-8C4C-05DFF01D9310}" srcOrd="0" destOrd="0" presId="urn:microsoft.com/office/officeart/2005/8/layout/process1"/>
    <dgm:cxn modelId="{51CB137B-0545-48D1-B3C5-AEBBD1FA3448}" type="presOf" srcId="{FA75CB6D-B73A-4BD7-B04A-3C6ED4FAAD95}" destId="{D2D026D3-F4ED-4BE2-9132-47628B32EDE1}" srcOrd="0" destOrd="0" presId="urn:microsoft.com/office/officeart/2005/8/layout/process1"/>
    <dgm:cxn modelId="{F752A8CE-8BF4-432C-AE3D-98E18A38C7A8}" srcId="{B1C17DA3-D114-460D-ADF0-297BCCF124F1}" destId="{FDBEC750-C9B8-495B-94D9-91D212E1E797}" srcOrd="0" destOrd="0" parTransId="{FED63CC6-A6A7-42A5-9462-EFC95B125D8C}" sibTransId="{5627FF05-D0F1-4036-BB53-A6B9251F2A5A}"/>
    <dgm:cxn modelId="{7B451615-E8F5-4416-A2FD-4D0169817404}" type="presOf" srcId="{B1C17DA3-D114-460D-ADF0-297BCCF124F1}" destId="{BB8785B6-C4AE-4EFC-A03B-0F057DD2C82E}" srcOrd="0" destOrd="0" presId="urn:microsoft.com/office/officeart/2005/8/layout/process1"/>
    <dgm:cxn modelId="{EA03FE85-7F86-4A1E-9373-93AF654428CF}" type="presOf" srcId="{A61A93E5-5D06-49D8-B9EC-E9000E0900E5}" destId="{D2D026D3-F4ED-4BE2-9132-47628B32EDE1}" srcOrd="0" destOrd="1" presId="urn:microsoft.com/office/officeart/2005/8/layout/process1"/>
    <dgm:cxn modelId="{12D078ED-AAD9-4A4B-8540-B2B022FA0941}" srcId="{B1C17DA3-D114-460D-ADF0-297BCCF124F1}" destId="{05D74E66-FC8E-4DA6-9CDA-E87349C05D83}" srcOrd="2" destOrd="0" parTransId="{77FAAE29-5740-4AF3-BE17-9010FF99EC1F}" sibTransId="{0288E1C3-32F2-499A-BA36-58BF68BC6427}"/>
    <dgm:cxn modelId="{CFFD766B-F974-4512-BA21-32FCE7A027EB}" srcId="{FA75CB6D-B73A-4BD7-B04A-3C6ED4FAAD95}" destId="{A61A93E5-5D06-49D8-B9EC-E9000E0900E5}" srcOrd="0" destOrd="0" parTransId="{DEDBA2A3-CA9F-4214-9B9A-7A1FCD121E79}" sibTransId="{3DFBD42D-E831-4C7D-8787-6451C0B9410D}"/>
    <dgm:cxn modelId="{425C5252-E4F2-4EE4-A96B-4E81B128C8C7}" type="presOf" srcId="{5627FF05-D0F1-4036-BB53-A6B9251F2A5A}" destId="{BB27C47C-3060-478C-8AEA-F3B6E891A562}" srcOrd="0" destOrd="0" presId="urn:microsoft.com/office/officeart/2005/8/layout/process1"/>
    <dgm:cxn modelId="{8D13FD96-2BD5-494F-B071-E300A8CD50CD}" type="presOf" srcId="{5627FF05-D0F1-4036-BB53-A6B9251F2A5A}" destId="{7FBAB4B3-751E-4517-9A92-2796362AD5A9}" srcOrd="1" destOrd="0" presId="urn:microsoft.com/office/officeart/2005/8/layout/process1"/>
    <dgm:cxn modelId="{A4314401-5989-495C-924A-CF7AD49F0682}" type="presOf" srcId="{05D74E66-FC8E-4DA6-9CDA-E87349C05D83}" destId="{12C1A07C-2E95-48AC-A6E7-22E67F5CA7BD}" srcOrd="0" destOrd="0" presId="urn:microsoft.com/office/officeart/2005/8/layout/process1"/>
    <dgm:cxn modelId="{F7B61E68-228C-4009-A105-8F9DB0F1D3E7}" type="presOf" srcId="{FDBEC750-C9B8-495B-94D9-91D212E1E797}" destId="{10231A80-B6F1-4CCB-A7CB-6CDB1EEC7D3F}" srcOrd="0" destOrd="0" presId="urn:microsoft.com/office/officeart/2005/8/layout/process1"/>
    <dgm:cxn modelId="{1BE7DF08-67CE-4AFE-9BFF-D42BD72B7D92}" type="presOf" srcId="{3E2F57AE-60BF-4579-958C-733FEA71803F}" destId="{12C1A07C-2E95-48AC-A6E7-22E67F5CA7BD}" srcOrd="0" destOrd="1" presId="urn:microsoft.com/office/officeart/2005/8/layout/process1"/>
    <dgm:cxn modelId="{B7E3F16F-A3E5-47C0-BAA3-B3E8FC97B7D6}" type="presOf" srcId="{4F40B916-C787-467E-B5FF-76081A99CB65}" destId="{34AB0628-2F69-44D5-A9E5-D68754A00AEB}" srcOrd="1" destOrd="0" presId="urn:microsoft.com/office/officeart/2005/8/layout/process1"/>
    <dgm:cxn modelId="{C7F98C9C-BCE9-4432-8918-D34F9BF3BDB1}" type="presParOf" srcId="{BB8785B6-C4AE-4EFC-A03B-0F057DD2C82E}" destId="{10231A80-B6F1-4CCB-A7CB-6CDB1EEC7D3F}" srcOrd="0" destOrd="0" presId="urn:microsoft.com/office/officeart/2005/8/layout/process1"/>
    <dgm:cxn modelId="{84EF52CA-0B4C-4E63-A237-1B10D40D13E3}" type="presParOf" srcId="{BB8785B6-C4AE-4EFC-A03B-0F057DD2C82E}" destId="{BB27C47C-3060-478C-8AEA-F3B6E891A562}" srcOrd="1" destOrd="0" presId="urn:microsoft.com/office/officeart/2005/8/layout/process1"/>
    <dgm:cxn modelId="{4E501CDB-3788-4FEC-B89D-3C2E80FC636A}" type="presParOf" srcId="{BB27C47C-3060-478C-8AEA-F3B6E891A562}" destId="{7FBAB4B3-751E-4517-9A92-2796362AD5A9}" srcOrd="0" destOrd="0" presId="urn:microsoft.com/office/officeart/2005/8/layout/process1"/>
    <dgm:cxn modelId="{A0413C89-5445-4DE1-B075-48C65A508379}" type="presParOf" srcId="{BB8785B6-C4AE-4EFC-A03B-0F057DD2C82E}" destId="{D2D026D3-F4ED-4BE2-9132-47628B32EDE1}" srcOrd="2" destOrd="0" presId="urn:microsoft.com/office/officeart/2005/8/layout/process1"/>
    <dgm:cxn modelId="{43B04D21-F9E1-4D87-973C-E6AD89063B00}" type="presParOf" srcId="{BB8785B6-C4AE-4EFC-A03B-0F057DD2C82E}" destId="{6FBE5756-1C39-4E9E-8C4C-05DFF01D9310}" srcOrd="3" destOrd="0" presId="urn:microsoft.com/office/officeart/2005/8/layout/process1"/>
    <dgm:cxn modelId="{842B00AB-172D-4DDD-AAF4-0730EFC24B83}" type="presParOf" srcId="{6FBE5756-1C39-4E9E-8C4C-05DFF01D9310}" destId="{34AB0628-2F69-44D5-A9E5-D68754A00AEB}" srcOrd="0" destOrd="0" presId="urn:microsoft.com/office/officeart/2005/8/layout/process1"/>
    <dgm:cxn modelId="{9AD4BBAC-4131-45B5-9BA9-4BEE16C562B6}" type="presParOf" srcId="{BB8785B6-C4AE-4EFC-A03B-0F057DD2C82E}" destId="{12C1A07C-2E95-48AC-A6E7-22E67F5CA7B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2758271-6CCE-41E6-8F81-6F2DB8A6AB32}" type="doc">
      <dgm:prSet loTypeId="urn:microsoft.com/office/officeart/2008/layout/IncreasingCircleProcess" loCatId="list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9F18493-71BA-4921-84AD-0EA61421B8C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CRAR (9%)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E3A949-1F4D-473A-81A5-9F35DCF6E630}" type="parTrans" cxnId="{3EFFE8AC-366A-498C-A474-8FBD36D35FAE}">
      <dgm:prSet/>
      <dgm:spPr/>
      <dgm:t>
        <a:bodyPr/>
        <a:lstStyle/>
        <a:p>
          <a:endParaRPr lang="en-US"/>
        </a:p>
      </dgm:t>
    </dgm:pt>
    <dgm:pt modelId="{E877DDD0-6FC5-42DD-B48B-86B703F68CCA}" type="sibTrans" cxnId="{3EFFE8AC-366A-498C-A474-8FBD36D35FAE}">
      <dgm:prSet/>
      <dgm:spPr/>
      <dgm:t>
        <a:bodyPr/>
        <a:lstStyle/>
        <a:p>
          <a:endParaRPr lang="en-US"/>
        </a:p>
      </dgm:t>
    </dgm:pt>
    <dgm:pt modelId="{39EC236F-B627-46BE-8944-D01C7ABBF7A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CCCB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FB2909-3E42-4116-8E6F-EDC4C2184D84}" type="parTrans" cxnId="{3C3FC388-365D-4EE0-B31A-50D391CA6554}">
      <dgm:prSet/>
      <dgm:spPr/>
      <dgm:t>
        <a:bodyPr/>
        <a:lstStyle/>
        <a:p>
          <a:endParaRPr lang="en-US"/>
        </a:p>
      </dgm:t>
    </dgm:pt>
    <dgm:pt modelId="{65E0CC39-E5E7-4F0A-9D99-0F89427C3534}" type="sibTrans" cxnId="{3C3FC388-365D-4EE0-B31A-50D391CA6554}">
      <dgm:prSet/>
      <dgm:spPr/>
      <dgm:t>
        <a:bodyPr/>
        <a:lstStyle/>
        <a:p>
          <a:endParaRPr lang="en-US"/>
        </a:p>
      </dgm:t>
    </dgm:pt>
    <dgm:pt modelId="{C73ABC56-4697-4E0B-BDF2-67051F7E14C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Counter cyclic capital buffer?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DB3624-D784-4509-91FB-22C1565E58C3}" type="parTrans" cxnId="{741B1A61-693E-4E8B-B4D0-B250247B4BA2}">
      <dgm:prSet/>
      <dgm:spPr/>
      <dgm:t>
        <a:bodyPr/>
        <a:lstStyle/>
        <a:p>
          <a:endParaRPr lang="en-US"/>
        </a:p>
      </dgm:t>
    </dgm:pt>
    <dgm:pt modelId="{38546B9F-C45A-469A-9B65-61B5AC762EEB}" type="sibTrans" cxnId="{741B1A61-693E-4E8B-B4D0-B250247B4BA2}">
      <dgm:prSet/>
      <dgm:spPr/>
      <dgm:t>
        <a:bodyPr/>
        <a:lstStyle/>
        <a:p>
          <a:endParaRPr lang="en-US"/>
        </a:p>
      </dgm:t>
    </dgm:pt>
    <dgm:pt modelId="{68B989E1-450C-4AFC-86E6-2133ED592D6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“recapitalization”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99D1DD-6C00-44F8-A731-52951AE59C7F}" type="parTrans" cxnId="{D883A32C-CD9D-4E04-B8E4-53599AD4363D}">
      <dgm:prSet/>
      <dgm:spPr/>
      <dgm:t>
        <a:bodyPr/>
        <a:lstStyle/>
        <a:p>
          <a:endParaRPr lang="en-US"/>
        </a:p>
      </dgm:t>
    </dgm:pt>
    <dgm:pt modelId="{7DAF323B-C92F-45EC-BEB5-2C76C916F40C}" type="sibTrans" cxnId="{D883A32C-CD9D-4E04-B8E4-53599AD4363D}">
      <dgm:prSet/>
      <dgm:spPr/>
      <dgm:t>
        <a:bodyPr/>
        <a:lstStyle/>
        <a:p>
          <a:endParaRPr lang="en-US"/>
        </a:p>
      </dgm:t>
    </dgm:pt>
    <dgm:pt modelId="{8D7CAF2D-D254-41BD-879D-ED6F61268D38}" type="pres">
      <dgm:prSet presAssocID="{12758271-6CCE-41E6-8F81-6F2DB8A6AB3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4AB551A-3A4D-4698-9B79-F9251BFA14FC}" type="pres">
      <dgm:prSet presAssocID="{59F18493-71BA-4921-84AD-0EA61421B8C5}" presName="composite" presStyleCnt="0"/>
      <dgm:spPr/>
    </dgm:pt>
    <dgm:pt modelId="{3E7B44C2-58B9-469E-A836-26EB7252F5D4}" type="pres">
      <dgm:prSet presAssocID="{59F18493-71BA-4921-84AD-0EA61421B8C5}" presName="BackAccent" presStyleLbl="bgShp" presStyleIdx="0" presStyleCnt="2"/>
      <dgm:spPr/>
    </dgm:pt>
    <dgm:pt modelId="{66FE59E6-B5DE-43F7-A396-7819B949E9A4}" type="pres">
      <dgm:prSet presAssocID="{59F18493-71BA-4921-84AD-0EA61421B8C5}" presName="Accent" presStyleLbl="alignNode1" presStyleIdx="0" presStyleCnt="2"/>
      <dgm:spPr/>
    </dgm:pt>
    <dgm:pt modelId="{E3BA6FEA-0146-4C6B-A909-5F41C8424326}" type="pres">
      <dgm:prSet presAssocID="{59F18493-71BA-4921-84AD-0EA61421B8C5}" presName="Child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E3C05C-B6EF-49A5-8FB5-F504A9F96F39}" type="pres">
      <dgm:prSet presAssocID="{59F18493-71BA-4921-84AD-0EA61421B8C5}" presName="Parent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0BA2C-ACB8-43B5-BBF0-49238F757AD6}" type="pres">
      <dgm:prSet presAssocID="{E877DDD0-6FC5-42DD-B48B-86B703F68CCA}" presName="sibTrans" presStyleCnt="0"/>
      <dgm:spPr/>
    </dgm:pt>
    <dgm:pt modelId="{4C132024-675A-4A64-825B-B90067CCFFD0}" type="pres">
      <dgm:prSet presAssocID="{39EC236F-B627-46BE-8944-D01C7ABBF7A0}" presName="composite" presStyleCnt="0"/>
      <dgm:spPr/>
    </dgm:pt>
    <dgm:pt modelId="{4DEF08CD-9D1A-4482-88BE-8EFA1892C279}" type="pres">
      <dgm:prSet presAssocID="{39EC236F-B627-46BE-8944-D01C7ABBF7A0}" presName="BackAccent" presStyleLbl="bgShp" presStyleIdx="1" presStyleCnt="2"/>
      <dgm:spPr/>
    </dgm:pt>
    <dgm:pt modelId="{7E227ABE-4667-4721-818D-0FD6382CA8DD}" type="pres">
      <dgm:prSet presAssocID="{39EC236F-B627-46BE-8944-D01C7ABBF7A0}" presName="Accent" presStyleLbl="alignNode1" presStyleIdx="1" presStyleCnt="2"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F92F4151-C50D-4630-8190-AE35ADC4F3A7}" type="pres">
      <dgm:prSet presAssocID="{39EC236F-B627-46BE-8944-D01C7ABBF7A0}" presName="Child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E1AB4-67BA-4C86-A890-EA4A5D1CEA80}" type="pres">
      <dgm:prSet presAssocID="{39EC236F-B627-46BE-8944-D01C7ABBF7A0}" presName="Parent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CE403D-1F3F-40EE-9388-5A5D84CF88BD}" type="presOf" srcId="{39EC236F-B627-46BE-8944-D01C7ABBF7A0}" destId="{754E1AB4-67BA-4C86-A890-EA4A5D1CEA80}" srcOrd="0" destOrd="0" presId="urn:microsoft.com/office/officeart/2008/layout/IncreasingCircleProcess"/>
    <dgm:cxn modelId="{3EFFE8AC-366A-498C-A474-8FBD36D35FAE}" srcId="{12758271-6CCE-41E6-8F81-6F2DB8A6AB32}" destId="{59F18493-71BA-4921-84AD-0EA61421B8C5}" srcOrd="0" destOrd="0" parTransId="{6EE3A949-1F4D-473A-81A5-9F35DCF6E630}" sibTransId="{E877DDD0-6FC5-42DD-B48B-86B703F68CCA}"/>
    <dgm:cxn modelId="{D883A32C-CD9D-4E04-B8E4-53599AD4363D}" srcId="{59F18493-71BA-4921-84AD-0EA61421B8C5}" destId="{68B989E1-450C-4AFC-86E6-2133ED592D65}" srcOrd="0" destOrd="0" parTransId="{8899D1DD-6C00-44F8-A731-52951AE59C7F}" sibTransId="{7DAF323B-C92F-45EC-BEB5-2C76C916F40C}"/>
    <dgm:cxn modelId="{E8FD507C-AE68-4A88-8E4F-F782107DEDC5}" type="presOf" srcId="{C73ABC56-4697-4E0B-BDF2-67051F7E14C0}" destId="{F92F4151-C50D-4630-8190-AE35ADC4F3A7}" srcOrd="0" destOrd="0" presId="urn:microsoft.com/office/officeart/2008/layout/IncreasingCircleProcess"/>
    <dgm:cxn modelId="{205D8660-EF04-4A91-8356-3CEF1C6D782C}" type="presOf" srcId="{12758271-6CCE-41E6-8F81-6F2DB8A6AB32}" destId="{8D7CAF2D-D254-41BD-879D-ED6F61268D38}" srcOrd="0" destOrd="0" presId="urn:microsoft.com/office/officeart/2008/layout/IncreasingCircleProcess"/>
    <dgm:cxn modelId="{3C3FC388-365D-4EE0-B31A-50D391CA6554}" srcId="{12758271-6CCE-41E6-8F81-6F2DB8A6AB32}" destId="{39EC236F-B627-46BE-8944-D01C7ABBF7A0}" srcOrd="1" destOrd="0" parTransId="{7FFB2909-3E42-4116-8E6F-EDC4C2184D84}" sibTransId="{65E0CC39-E5E7-4F0A-9D99-0F89427C3534}"/>
    <dgm:cxn modelId="{12EA148F-B0E6-4A9B-BF57-759F93DA39A3}" type="presOf" srcId="{59F18493-71BA-4921-84AD-0EA61421B8C5}" destId="{77E3C05C-B6EF-49A5-8FB5-F504A9F96F39}" srcOrd="0" destOrd="0" presId="urn:microsoft.com/office/officeart/2008/layout/IncreasingCircleProcess"/>
    <dgm:cxn modelId="{33B19146-CE41-49DB-A3BC-9F51789B25C5}" type="presOf" srcId="{68B989E1-450C-4AFC-86E6-2133ED592D65}" destId="{E3BA6FEA-0146-4C6B-A909-5F41C8424326}" srcOrd="0" destOrd="0" presId="urn:microsoft.com/office/officeart/2008/layout/IncreasingCircleProcess"/>
    <dgm:cxn modelId="{741B1A61-693E-4E8B-B4D0-B250247B4BA2}" srcId="{39EC236F-B627-46BE-8944-D01C7ABBF7A0}" destId="{C73ABC56-4697-4E0B-BDF2-67051F7E14C0}" srcOrd="0" destOrd="0" parTransId="{93DB3624-D784-4509-91FB-22C1565E58C3}" sibTransId="{38546B9F-C45A-469A-9B65-61B5AC762EEB}"/>
    <dgm:cxn modelId="{129D6325-3A97-45C7-AD24-FAF529ABE7C7}" type="presParOf" srcId="{8D7CAF2D-D254-41BD-879D-ED6F61268D38}" destId="{74AB551A-3A4D-4698-9B79-F9251BFA14FC}" srcOrd="0" destOrd="0" presId="urn:microsoft.com/office/officeart/2008/layout/IncreasingCircleProcess"/>
    <dgm:cxn modelId="{F5B4529E-C178-4C0C-AA87-1A3F88734084}" type="presParOf" srcId="{74AB551A-3A4D-4698-9B79-F9251BFA14FC}" destId="{3E7B44C2-58B9-469E-A836-26EB7252F5D4}" srcOrd="0" destOrd="0" presId="urn:microsoft.com/office/officeart/2008/layout/IncreasingCircleProcess"/>
    <dgm:cxn modelId="{4F3DE909-89FD-4674-A2F6-123ECC798F3E}" type="presParOf" srcId="{74AB551A-3A4D-4698-9B79-F9251BFA14FC}" destId="{66FE59E6-B5DE-43F7-A396-7819B949E9A4}" srcOrd="1" destOrd="0" presId="urn:microsoft.com/office/officeart/2008/layout/IncreasingCircleProcess"/>
    <dgm:cxn modelId="{316F1B76-6A54-4285-9F34-FE0C5344ECA7}" type="presParOf" srcId="{74AB551A-3A4D-4698-9B79-F9251BFA14FC}" destId="{E3BA6FEA-0146-4C6B-A909-5F41C8424326}" srcOrd="2" destOrd="0" presId="urn:microsoft.com/office/officeart/2008/layout/IncreasingCircleProcess"/>
    <dgm:cxn modelId="{6F17C560-C977-4854-898B-83591248684C}" type="presParOf" srcId="{74AB551A-3A4D-4698-9B79-F9251BFA14FC}" destId="{77E3C05C-B6EF-49A5-8FB5-F504A9F96F39}" srcOrd="3" destOrd="0" presId="urn:microsoft.com/office/officeart/2008/layout/IncreasingCircleProcess"/>
    <dgm:cxn modelId="{1997D75A-BD3D-4238-B63D-9467037CDE0D}" type="presParOf" srcId="{8D7CAF2D-D254-41BD-879D-ED6F61268D38}" destId="{43E0BA2C-ACB8-43B5-BBF0-49238F757AD6}" srcOrd="1" destOrd="0" presId="urn:microsoft.com/office/officeart/2008/layout/IncreasingCircleProcess"/>
    <dgm:cxn modelId="{B6EB51CB-BD65-4886-BCCF-04968CE826B4}" type="presParOf" srcId="{8D7CAF2D-D254-41BD-879D-ED6F61268D38}" destId="{4C132024-675A-4A64-825B-B90067CCFFD0}" srcOrd="2" destOrd="0" presId="urn:microsoft.com/office/officeart/2008/layout/IncreasingCircleProcess"/>
    <dgm:cxn modelId="{4C7C63B3-AD38-4112-B203-2982CE377605}" type="presParOf" srcId="{4C132024-675A-4A64-825B-B90067CCFFD0}" destId="{4DEF08CD-9D1A-4482-88BE-8EFA1892C279}" srcOrd="0" destOrd="0" presId="urn:microsoft.com/office/officeart/2008/layout/IncreasingCircleProcess"/>
    <dgm:cxn modelId="{A358C121-C525-4EF4-9098-DC3A8FA8371A}" type="presParOf" srcId="{4C132024-675A-4A64-825B-B90067CCFFD0}" destId="{7E227ABE-4667-4721-818D-0FD6382CA8DD}" srcOrd="1" destOrd="0" presId="urn:microsoft.com/office/officeart/2008/layout/IncreasingCircleProcess"/>
    <dgm:cxn modelId="{E54482EB-7246-4241-AACC-73C623170A93}" type="presParOf" srcId="{4C132024-675A-4A64-825B-B90067CCFFD0}" destId="{F92F4151-C50D-4630-8190-AE35ADC4F3A7}" srcOrd="2" destOrd="0" presId="urn:microsoft.com/office/officeart/2008/layout/IncreasingCircleProcess"/>
    <dgm:cxn modelId="{2DD66CB7-24C0-469F-81D2-35CA819C4C76}" type="presParOf" srcId="{4C132024-675A-4A64-825B-B90067CCFFD0}" destId="{754E1AB4-67BA-4C86-A890-EA4A5D1CEA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B857FDD-44AE-44C3-A45D-0EC0968A6783}" type="doc">
      <dgm:prSet loTypeId="urn:microsoft.com/office/officeart/2005/8/layout/vList3" loCatId="picture" qsTypeId="urn:microsoft.com/office/officeart/2005/8/quickstyle/3d4" qsCatId="3D" csTypeId="urn:microsoft.com/office/officeart/2005/8/colors/accent2_3" csCatId="accent2" phldr="1"/>
      <dgm:spPr/>
    </dgm:pt>
    <dgm:pt modelId="{547B6C76-E7C4-44B1-BF48-2D88257DB6C5}">
      <dgm:prSet phldrT="[Text]"/>
      <dgm:spPr/>
      <dgm:t>
        <a:bodyPr/>
        <a:lstStyle/>
        <a:p>
          <a:r>
            <a:rPr lang="en-US" dirty="0" smtClean="0"/>
            <a:t>+ RBI’s PCA framework against Weak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A13F73-C4F8-46D6-BE05-98A171FDAA01}" type="parTrans" cxnId="{76B9808E-20D1-4764-B2BA-7A321416B002}">
      <dgm:prSet/>
      <dgm:spPr/>
      <dgm:t>
        <a:bodyPr/>
        <a:lstStyle/>
        <a:p>
          <a:endParaRPr lang="en-US"/>
        </a:p>
      </dgm:t>
    </dgm:pt>
    <dgm:pt modelId="{34FF062E-E6A6-4041-89CF-86E3A332D56A}" type="sibTrans" cxnId="{76B9808E-20D1-4764-B2BA-7A321416B002}">
      <dgm:prSet/>
      <dgm:spPr/>
      <dgm:t>
        <a:bodyPr/>
        <a:lstStyle/>
        <a:p>
          <a:endParaRPr lang="en-US"/>
        </a:p>
      </dgm:t>
    </dgm:pt>
    <dgm:pt modelId="{1C59E440-8388-420B-8D6D-AA13385A6863}" type="pres">
      <dgm:prSet presAssocID="{5B857FDD-44AE-44C3-A45D-0EC0968A6783}" presName="linearFlow" presStyleCnt="0">
        <dgm:presLayoutVars>
          <dgm:dir/>
          <dgm:resizeHandles val="exact"/>
        </dgm:presLayoutVars>
      </dgm:prSet>
      <dgm:spPr/>
    </dgm:pt>
    <dgm:pt modelId="{9E5ABCF3-0542-4375-9689-136D69617D50}" type="pres">
      <dgm:prSet presAssocID="{547B6C76-E7C4-44B1-BF48-2D88257DB6C5}" presName="composite" presStyleCnt="0"/>
      <dgm:spPr/>
    </dgm:pt>
    <dgm:pt modelId="{A97EBA8F-428E-4CAD-BE9A-991F8F1C1495}" type="pres">
      <dgm:prSet presAssocID="{547B6C76-E7C4-44B1-BF48-2D88257DB6C5}" presName="imgShp" presStyleLbl="fgImgPlace1" presStyleIdx="0" presStyleCnt="1" custScaleY="8639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7E713FC-FC5E-4193-9136-C43D4A320B28}" type="pres">
      <dgm:prSet presAssocID="{547B6C76-E7C4-44B1-BF48-2D88257DB6C5}" presName="txShp" presStyleLbl="node1" presStyleIdx="0" presStyleCnt="1" custScaleY="58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1552F1-3290-4EB4-B933-6DD4FDDF4299}" type="presOf" srcId="{5B857FDD-44AE-44C3-A45D-0EC0968A6783}" destId="{1C59E440-8388-420B-8D6D-AA13385A6863}" srcOrd="0" destOrd="0" presId="urn:microsoft.com/office/officeart/2005/8/layout/vList3"/>
    <dgm:cxn modelId="{76B9808E-20D1-4764-B2BA-7A321416B002}" srcId="{5B857FDD-44AE-44C3-A45D-0EC0968A6783}" destId="{547B6C76-E7C4-44B1-BF48-2D88257DB6C5}" srcOrd="0" destOrd="0" parTransId="{15A13F73-C4F8-46D6-BE05-98A171FDAA01}" sibTransId="{34FF062E-E6A6-4041-89CF-86E3A332D56A}"/>
    <dgm:cxn modelId="{476FCF05-ADF3-4C96-B0DB-650228B088D0}" type="presOf" srcId="{547B6C76-E7C4-44B1-BF48-2D88257DB6C5}" destId="{87E713FC-FC5E-4193-9136-C43D4A320B28}" srcOrd="0" destOrd="0" presId="urn:microsoft.com/office/officeart/2005/8/layout/vList3"/>
    <dgm:cxn modelId="{E2193D2C-267A-4843-A0C1-88A2A43E1190}" type="presParOf" srcId="{1C59E440-8388-420B-8D6D-AA13385A6863}" destId="{9E5ABCF3-0542-4375-9689-136D69617D50}" srcOrd="0" destOrd="0" presId="urn:microsoft.com/office/officeart/2005/8/layout/vList3"/>
    <dgm:cxn modelId="{7213EB76-5A88-4C5E-A220-3C0DAD7671FC}" type="presParOf" srcId="{9E5ABCF3-0542-4375-9689-136D69617D50}" destId="{A97EBA8F-428E-4CAD-BE9A-991F8F1C1495}" srcOrd="0" destOrd="0" presId="urn:microsoft.com/office/officeart/2005/8/layout/vList3"/>
    <dgm:cxn modelId="{9EC5F9B4-412E-48AC-AFD7-B81AB8175DD6}" type="presParOf" srcId="{9E5ABCF3-0542-4375-9689-136D69617D50}" destId="{87E713FC-FC5E-4193-9136-C43D4A320B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31159B5-C9D7-47F0-88B5-7E72937D1F53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3EA3BF-E5E4-4627-89FC-D2D13DF2C2E6}">
      <dgm:prSet phldrT="[Text]"/>
      <dgm:spPr/>
      <dgm:t>
        <a:bodyPr/>
        <a:lstStyle/>
        <a:p>
          <a:r>
            <a:rPr lang="en-US" dirty="0" smtClean="0"/>
            <a:t>2009-11</a:t>
          </a:r>
          <a:endParaRPr lang="en-US" dirty="0"/>
        </a:p>
      </dgm:t>
    </dgm:pt>
    <dgm:pt modelId="{4AC4C5F9-99D9-4663-8B71-6C7C3E29BDAF}" type="parTrans" cxnId="{F0F6E737-9EB6-4EAF-817B-E4481A105AB6}">
      <dgm:prSet/>
      <dgm:spPr/>
      <dgm:t>
        <a:bodyPr/>
        <a:lstStyle/>
        <a:p>
          <a:endParaRPr lang="en-US"/>
        </a:p>
      </dgm:t>
    </dgm:pt>
    <dgm:pt modelId="{ECC19DAA-7B3B-4121-A971-3ED2681D0A44}" type="sibTrans" cxnId="{F0F6E737-9EB6-4EAF-817B-E4481A105AB6}">
      <dgm:prSet/>
      <dgm:spPr/>
      <dgm:t>
        <a:bodyPr/>
        <a:lstStyle/>
        <a:p>
          <a:endParaRPr lang="en-US"/>
        </a:p>
      </dgm:t>
    </dgm:pt>
    <dgm:pt modelId="{252A13FA-5557-426A-88D0-F4D5741B6E46}">
      <dgm:prSet phldrT="[Text]"/>
      <dgm:spPr/>
      <dgm:t>
        <a:bodyPr/>
        <a:lstStyle/>
        <a:p>
          <a:r>
            <a:rPr lang="en-US" dirty="0" smtClean="0"/>
            <a:t>2017, April</a:t>
          </a:r>
          <a:endParaRPr lang="en-US" dirty="0"/>
        </a:p>
      </dgm:t>
    </dgm:pt>
    <dgm:pt modelId="{4282C1E6-4C88-4023-B3E1-9540754D5961}" type="parTrans" cxnId="{D6077F74-9D94-43AB-91F9-31E402FF9789}">
      <dgm:prSet/>
      <dgm:spPr/>
      <dgm:t>
        <a:bodyPr/>
        <a:lstStyle/>
        <a:p>
          <a:endParaRPr lang="en-US"/>
        </a:p>
      </dgm:t>
    </dgm:pt>
    <dgm:pt modelId="{9D5B60B6-79E5-45EB-B634-DA12C99290DE}" type="sibTrans" cxnId="{D6077F74-9D94-43AB-91F9-31E402FF9789}">
      <dgm:prSet/>
      <dgm:spPr/>
      <dgm:t>
        <a:bodyPr/>
        <a:lstStyle/>
        <a:p>
          <a:endParaRPr lang="en-US"/>
        </a:p>
      </dgm:t>
    </dgm:pt>
    <dgm:pt modelId="{65BA5FDF-AACB-4C04-81E3-FF7B88498CA2}">
      <dgm:prSet phldrT="[Text]"/>
      <dgm:spPr/>
      <dgm:t>
        <a:bodyPr/>
        <a:lstStyle/>
        <a:p>
          <a:r>
            <a:rPr lang="en-US" dirty="0" smtClean="0"/>
            <a:t>BASEL- CCCB, CRAR</a:t>
          </a:r>
          <a:endParaRPr lang="en-US" dirty="0"/>
        </a:p>
      </dgm:t>
    </dgm:pt>
    <dgm:pt modelId="{3C88188B-7820-41C0-9995-6FE64C0A1C58}" type="parTrans" cxnId="{A9541A8A-49C4-46A9-B9BE-359AB1BB7259}">
      <dgm:prSet/>
      <dgm:spPr/>
      <dgm:t>
        <a:bodyPr/>
        <a:lstStyle/>
        <a:p>
          <a:endParaRPr lang="en-US"/>
        </a:p>
      </dgm:t>
    </dgm:pt>
    <dgm:pt modelId="{82B02ED3-C3D8-41AC-B040-F762CA86A4FC}" type="sibTrans" cxnId="{A9541A8A-49C4-46A9-B9BE-359AB1BB7259}">
      <dgm:prSet/>
      <dgm:spPr/>
      <dgm:t>
        <a:bodyPr/>
        <a:lstStyle/>
        <a:p>
          <a:endParaRPr lang="en-US"/>
        </a:p>
      </dgm:t>
    </dgm:pt>
    <dgm:pt modelId="{9E369549-9A5B-43D6-A676-14DA8676F0D4}">
      <dgm:prSet phldrT="[Text]"/>
      <dgm:spPr/>
      <dgm:t>
        <a:bodyPr/>
        <a:lstStyle/>
        <a:p>
          <a:r>
            <a:rPr lang="en-US" dirty="0" smtClean="0"/>
            <a:t>2015, April</a:t>
          </a:r>
          <a:endParaRPr lang="en-US" dirty="0"/>
        </a:p>
      </dgm:t>
    </dgm:pt>
    <dgm:pt modelId="{02379ADB-DCA2-4D6D-A9DC-374A2BBA76FB}" type="parTrans" cxnId="{39CD7FFF-D6C5-4ECE-B971-A0F4DB4BB4CE}">
      <dgm:prSet/>
      <dgm:spPr/>
      <dgm:t>
        <a:bodyPr/>
        <a:lstStyle/>
        <a:p>
          <a:endParaRPr lang="en-US"/>
        </a:p>
      </dgm:t>
    </dgm:pt>
    <dgm:pt modelId="{E2520943-1582-4961-B554-CB96808AE739}" type="sibTrans" cxnId="{39CD7FFF-D6C5-4ECE-B971-A0F4DB4BB4CE}">
      <dgm:prSet/>
      <dgm:spPr/>
      <dgm:t>
        <a:bodyPr/>
        <a:lstStyle/>
        <a:p>
          <a:endParaRPr lang="en-US"/>
        </a:p>
      </dgm:t>
    </dgm:pt>
    <dgm:pt modelId="{A70821AB-6354-4D8C-9F3A-3E5B138D1CD7}">
      <dgm:prSet phldrT="[Text]"/>
      <dgm:spPr/>
      <dgm:t>
        <a:bodyPr/>
        <a:lstStyle/>
        <a:p>
          <a:r>
            <a:rPr lang="en-US" dirty="0" smtClean="0"/>
            <a:t>Norms </a:t>
          </a:r>
          <a:endParaRPr lang="en-US" dirty="0"/>
        </a:p>
      </dgm:t>
    </dgm:pt>
    <dgm:pt modelId="{79504DC7-EE91-4DED-9029-3B7CD39E34E0}" type="parTrans" cxnId="{B9B492C8-BE14-4CCC-90D6-1C38C7CC3625}">
      <dgm:prSet/>
      <dgm:spPr/>
      <dgm:t>
        <a:bodyPr/>
        <a:lstStyle/>
        <a:p>
          <a:endParaRPr lang="en-US"/>
        </a:p>
      </dgm:t>
    </dgm:pt>
    <dgm:pt modelId="{8A711FB1-C765-4E01-83AA-7A22C5048910}" type="sibTrans" cxnId="{B9B492C8-BE14-4CCC-90D6-1C38C7CC3625}">
      <dgm:prSet/>
      <dgm:spPr/>
      <dgm:t>
        <a:bodyPr/>
        <a:lstStyle/>
        <a:p>
          <a:endParaRPr lang="en-US"/>
        </a:p>
      </dgm:t>
    </dgm:pt>
    <dgm:pt modelId="{D7252B69-4B80-4365-AB72-1C19332C1CBB}">
      <dgm:prSet phldrT="[Text]"/>
      <dgm:spPr/>
      <dgm:t>
        <a:bodyPr/>
        <a:lstStyle/>
        <a:p>
          <a:r>
            <a:rPr lang="en-US" dirty="0" smtClean="0"/>
            <a:t>No need as of now.</a:t>
          </a:r>
          <a:endParaRPr lang="en-US" dirty="0"/>
        </a:p>
      </dgm:t>
    </dgm:pt>
    <dgm:pt modelId="{FCBCACE0-2121-4A59-B40A-94EE51B252C5}" type="parTrans" cxnId="{71A9BAA8-3964-4B42-A64E-BBBA58E67D8A}">
      <dgm:prSet/>
      <dgm:spPr/>
      <dgm:t>
        <a:bodyPr/>
        <a:lstStyle/>
        <a:p>
          <a:endParaRPr lang="en-US"/>
        </a:p>
      </dgm:t>
    </dgm:pt>
    <dgm:pt modelId="{AB3E2396-9F6C-4AEF-8EF7-9E777FA389C6}" type="sibTrans" cxnId="{71A9BAA8-3964-4B42-A64E-BBBA58E67D8A}">
      <dgm:prSet/>
      <dgm:spPr/>
      <dgm:t>
        <a:bodyPr/>
        <a:lstStyle/>
        <a:p>
          <a:endParaRPr lang="en-US"/>
        </a:p>
      </dgm:t>
    </dgm:pt>
    <dgm:pt modelId="{5C6D58A9-E256-4199-98EF-0DE04C8EB9E2}" type="pres">
      <dgm:prSet presAssocID="{031159B5-C9D7-47F0-88B5-7E72937D1F5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690EDB6-4981-4F67-9F1E-BE7CDF995632}" type="pres">
      <dgm:prSet presAssocID="{BB3EA3BF-E5E4-4627-89FC-D2D13DF2C2E6}" presName="composite" presStyleCnt="0"/>
      <dgm:spPr/>
    </dgm:pt>
    <dgm:pt modelId="{779CFC99-2DF3-4A7E-B180-9F9C5B3DA0D5}" type="pres">
      <dgm:prSet presAssocID="{BB3EA3BF-E5E4-4627-89FC-D2D13DF2C2E6}" presName="LShape" presStyleLbl="alignNode1" presStyleIdx="0" presStyleCnt="5"/>
      <dgm:spPr/>
    </dgm:pt>
    <dgm:pt modelId="{A59ECE9E-C144-4669-AB12-32BA13EC6881}" type="pres">
      <dgm:prSet presAssocID="{BB3EA3BF-E5E4-4627-89FC-D2D13DF2C2E6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BE19D8-C600-4B52-8789-90D10574FCE6}" type="pres">
      <dgm:prSet presAssocID="{BB3EA3BF-E5E4-4627-89FC-D2D13DF2C2E6}" presName="Triangle" presStyleLbl="alignNode1" presStyleIdx="1" presStyleCnt="5"/>
      <dgm:spPr/>
    </dgm:pt>
    <dgm:pt modelId="{DF5AB36D-FA20-46CF-AE3E-4D0500DF5114}" type="pres">
      <dgm:prSet presAssocID="{ECC19DAA-7B3B-4121-A971-3ED2681D0A44}" presName="sibTrans" presStyleCnt="0"/>
      <dgm:spPr/>
    </dgm:pt>
    <dgm:pt modelId="{BDEE8531-8BD0-4AF0-A111-2D247FCD10A2}" type="pres">
      <dgm:prSet presAssocID="{ECC19DAA-7B3B-4121-A971-3ED2681D0A44}" presName="space" presStyleCnt="0"/>
      <dgm:spPr/>
    </dgm:pt>
    <dgm:pt modelId="{DD7BAEF7-240C-49EA-8F8E-2186FE044913}" type="pres">
      <dgm:prSet presAssocID="{9E369549-9A5B-43D6-A676-14DA8676F0D4}" presName="composite" presStyleCnt="0"/>
      <dgm:spPr/>
    </dgm:pt>
    <dgm:pt modelId="{4E6C42D9-A918-4A25-AE4C-2D7C7C7CFF12}" type="pres">
      <dgm:prSet presAssocID="{9E369549-9A5B-43D6-A676-14DA8676F0D4}" presName="LShape" presStyleLbl="alignNode1" presStyleIdx="2" presStyleCnt="5"/>
      <dgm:spPr/>
    </dgm:pt>
    <dgm:pt modelId="{811094DF-25A4-4125-ADE1-40C0D75BBB54}" type="pres">
      <dgm:prSet presAssocID="{9E369549-9A5B-43D6-A676-14DA8676F0D4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6818A-14CF-49A4-B63E-CE327D005EBC}" type="pres">
      <dgm:prSet presAssocID="{9E369549-9A5B-43D6-A676-14DA8676F0D4}" presName="Triangle" presStyleLbl="alignNode1" presStyleIdx="3" presStyleCnt="5"/>
      <dgm:spPr/>
    </dgm:pt>
    <dgm:pt modelId="{04515227-EA54-44C2-A1AC-AF80CD03E2ED}" type="pres">
      <dgm:prSet presAssocID="{E2520943-1582-4961-B554-CB96808AE739}" presName="sibTrans" presStyleCnt="0"/>
      <dgm:spPr/>
    </dgm:pt>
    <dgm:pt modelId="{E6984F9B-1780-4A2B-8B05-09CFE1045F09}" type="pres">
      <dgm:prSet presAssocID="{E2520943-1582-4961-B554-CB96808AE739}" presName="space" presStyleCnt="0"/>
      <dgm:spPr/>
    </dgm:pt>
    <dgm:pt modelId="{1631F14E-DF66-4897-9610-0BD0CF6D5E25}" type="pres">
      <dgm:prSet presAssocID="{252A13FA-5557-426A-88D0-F4D5741B6E46}" presName="composite" presStyleCnt="0"/>
      <dgm:spPr/>
    </dgm:pt>
    <dgm:pt modelId="{023ED4C9-BB47-420E-92DE-7292576B59C8}" type="pres">
      <dgm:prSet presAssocID="{252A13FA-5557-426A-88D0-F4D5741B6E46}" presName="LShape" presStyleLbl="alignNode1" presStyleIdx="4" presStyleCnt="5"/>
      <dgm:spPr/>
    </dgm:pt>
    <dgm:pt modelId="{402465EE-992C-4184-BB86-CF5817891B02}" type="pres">
      <dgm:prSet presAssocID="{252A13FA-5557-426A-88D0-F4D5741B6E46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541A8A-49C4-46A9-B9BE-359AB1BB7259}" srcId="{BB3EA3BF-E5E4-4627-89FC-D2D13DF2C2E6}" destId="{65BA5FDF-AACB-4C04-81E3-FF7B88498CA2}" srcOrd="0" destOrd="0" parTransId="{3C88188B-7820-41C0-9995-6FE64C0A1C58}" sibTransId="{82B02ED3-C3D8-41AC-B040-F762CA86A4FC}"/>
    <dgm:cxn modelId="{92EFC1CE-C8AB-4CEF-8148-07C294C01BE2}" type="presOf" srcId="{9E369549-9A5B-43D6-A676-14DA8676F0D4}" destId="{811094DF-25A4-4125-ADE1-40C0D75BBB54}" srcOrd="0" destOrd="0" presId="urn:microsoft.com/office/officeart/2009/3/layout/StepUpProcess"/>
    <dgm:cxn modelId="{B9B492C8-BE14-4CCC-90D6-1C38C7CC3625}" srcId="{9E369549-9A5B-43D6-A676-14DA8676F0D4}" destId="{A70821AB-6354-4D8C-9F3A-3E5B138D1CD7}" srcOrd="0" destOrd="0" parTransId="{79504DC7-EE91-4DED-9029-3B7CD39E34E0}" sibTransId="{8A711FB1-C765-4E01-83AA-7A22C5048910}"/>
    <dgm:cxn modelId="{39CD7FFF-D6C5-4ECE-B971-A0F4DB4BB4CE}" srcId="{031159B5-C9D7-47F0-88B5-7E72937D1F53}" destId="{9E369549-9A5B-43D6-A676-14DA8676F0D4}" srcOrd="1" destOrd="0" parTransId="{02379ADB-DCA2-4D6D-A9DC-374A2BBA76FB}" sibTransId="{E2520943-1582-4961-B554-CB96808AE739}"/>
    <dgm:cxn modelId="{71A9BAA8-3964-4B42-A64E-BBBA58E67D8A}" srcId="{252A13FA-5557-426A-88D0-F4D5741B6E46}" destId="{D7252B69-4B80-4365-AB72-1C19332C1CBB}" srcOrd="0" destOrd="0" parTransId="{FCBCACE0-2121-4A59-B40A-94EE51B252C5}" sibTransId="{AB3E2396-9F6C-4AEF-8EF7-9E777FA389C6}"/>
    <dgm:cxn modelId="{1ACE7934-8E5B-4C13-8732-C6D53D740B99}" type="presOf" srcId="{A70821AB-6354-4D8C-9F3A-3E5B138D1CD7}" destId="{811094DF-25A4-4125-ADE1-40C0D75BBB54}" srcOrd="0" destOrd="1" presId="urn:microsoft.com/office/officeart/2009/3/layout/StepUpProcess"/>
    <dgm:cxn modelId="{F0F6E737-9EB6-4EAF-817B-E4481A105AB6}" srcId="{031159B5-C9D7-47F0-88B5-7E72937D1F53}" destId="{BB3EA3BF-E5E4-4627-89FC-D2D13DF2C2E6}" srcOrd="0" destOrd="0" parTransId="{4AC4C5F9-99D9-4663-8B71-6C7C3E29BDAF}" sibTransId="{ECC19DAA-7B3B-4121-A971-3ED2681D0A44}"/>
    <dgm:cxn modelId="{D0623636-AAC6-44F9-9AB7-52E5AFC3E00B}" type="presOf" srcId="{031159B5-C9D7-47F0-88B5-7E72937D1F53}" destId="{5C6D58A9-E256-4199-98EF-0DE04C8EB9E2}" srcOrd="0" destOrd="0" presId="urn:microsoft.com/office/officeart/2009/3/layout/StepUpProcess"/>
    <dgm:cxn modelId="{7DEF8833-B343-424D-A761-43E45EA4ED46}" type="presOf" srcId="{BB3EA3BF-E5E4-4627-89FC-D2D13DF2C2E6}" destId="{A59ECE9E-C144-4669-AB12-32BA13EC6881}" srcOrd="0" destOrd="0" presId="urn:microsoft.com/office/officeart/2009/3/layout/StepUpProcess"/>
    <dgm:cxn modelId="{D6077F74-9D94-43AB-91F9-31E402FF9789}" srcId="{031159B5-C9D7-47F0-88B5-7E72937D1F53}" destId="{252A13FA-5557-426A-88D0-F4D5741B6E46}" srcOrd="2" destOrd="0" parTransId="{4282C1E6-4C88-4023-B3E1-9540754D5961}" sibTransId="{9D5B60B6-79E5-45EB-B634-DA12C99290DE}"/>
    <dgm:cxn modelId="{5FF6F1EE-570C-468E-8006-3392C62B6CF1}" type="presOf" srcId="{65BA5FDF-AACB-4C04-81E3-FF7B88498CA2}" destId="{A59ECE9E-C144-4669-AB12-32BA13EC6881}" srcOrd="0" destOrd="1" presId="urn:microsoft.com/office/officeart/2009/3/layout/StepUpProcess"/>
    <dgm:cxn modelId="{D76C667E-D069-4B93-AE6F-C4B2F3926FE7}" type="presOf" srcId="{252A13FA-5557-426A-88D0-F4D5741B6E46}" destId="{402465EE-992C-4184-BB86-CF5817891B02}" srcOrd="0" destOrd="0" presId="urn:microsoft.com/office/officeart/2009/3/layout/StepUpProcess"/>
    <dgm:cxn modelId="{C41454F4-B7FB-4D7A-B8CA-C3AA04E5DD9C}" type="presOf" srcId="{D7252B69-4B80-4365-AB72-1C19332C1CBB}" destId="{402465EE-992C-4184-BB86-CF5817891B02}" srcOrd="0" destOrd="1" presId="urn:microsoft.com/office/officeart/2009/3/layout/StepUpProcess"/>
    <dgm:cxn modelId="{58B69D10-C032-4688-8C0A-D3CF55CFC831}" type="presParOf" srcId="{5C6D58A9-E256-4199-98EF-0DE04C8EB9E2}" destId="{2690EDB6-4981-4F67-9F1E-BE7CDF995632}" srcOrd="0" destOrd="0" presId="urn:microsoft.com/office/officeart/2009/3/layout/StepUpProcess"/>
    <dgm:cxn modelId="{A44BBE6C-4799-4C96-80CB-4026A7FB65F8}" type="presParOf" srcId="{2690EDB6-4981-4F67-9F1E-BE7CDF995632}" destId="{779CFC99-2DF3-4A7E-B180-9F9C5B3DA0D5}" srcOrd="0" destOrd="0" presId="urn:microsoft.com/office/officeart/2009/3/layout/StepUpProcess"/>
    <dgm:cxn modelId="{A5603531-4DDE-42DA-9896-6099D8EEFF33}" type="presParOf" srcId="{2690EDB6-4981-4F67-9F1E-BE7CDF995632}" destId="{A59ECE9E-C144-4669-AB12-32BA13EC6881}" srcOrd="1" destOrd="0" presId="urn:microsoft.com/office/officeart/2009/3/layout/StepUpProcess"/>
    <dgm:cxn modelId="{36251DCB-D907-41B6-B99E-85B58CDE7DB4}" type="presParOf" srcId="{2690EDB6-4981-4F67-9F1E-BE7CDF995632}" destId="{82BE19D8-C600-4B52-8789-90D10574FCE6}" srcOrd="2" destOrd="0" presId="urn:microsoft.com/office/officeart/2009/3/layout/StepUpProcess"/>
    <dgm:cxn modelId="{CD2A211B-219B-41C3-A086-2D70D02DED69}" type="presParOf" srcId="{5C6D58A9-E256-4199-98EF-0DE04C8EB9E2}" destId="{DF5AB36D-FA20-46CF-AE3E-4D0500DF5114}" srcOrd="1" destOrd="0" presId="urn:microsoft.com/office/officeart/2009/3/layout/StepUpProcess"/>
    <dgm:cxn modelId="{8E732861-B575-44ED-B08D-DF3AEB81E89A}" type="presParOf" srcId="{DF5AB36D-FA20-46CF-AE3E-4D0500DF5114}" destId="{BDEE8531-8BD0-4AF0-A111-2D247FCD10A2}" srcOrd="0" destOrd="0" presId="urn:microsoft.com/office/officeart/2009/3/layout/StepUpProcess"/>
    <dgm:cxn modelId="{FD1D389B-5931-45D3-B657-5409EC478563}" type="presParOf" srcId="{5C6D58A9-E256-4199-98EF-0DE04C8EB9E2}" destId="{DD7BAEF7-240C-49EA-8F8E-2186FE044913}" srcOrd="2" destOrd="0" presId="urn:microsoft.com/office/officeart/2009/3/layout/StepUpProcess"/>
    <dgm:cxn modelId="{F3C42088-9B78-4378-8E62-FD4BF849DA61}" type="presParOf" srcId="{DD7BAEF7-240C-49EA-8F8E-2186FE044913}" destId="{4E6C42D9-A918-4A25-AE4C-2D7C7C7CFF12}" srcOrd="0" destOrd="0" presId="urn:microsoft.com/office/officeart/2009/3/layout/StepUpProcess"/>
    <dgm:cxn modelId="{1697A8CA-4F3D-47E4-9714-700EACEACA7E}" type="presParOf" srcId="{DD7BAEF7-240C-49EA-8F8E-2186FE044913}" destId="{811094DF-25A4-4125-ADE1-40C0D75BBB54}" srcOrd="1" destOrd="0" presId="urn:microsoft.com/office/officeart/2009/3/layout/StepUpProcess"/>
    <dgm:cxn modelId="{49C2CE7A-DB21-4B76-86F6-279079283680}" type="presParOf" srcId="{DD7BAEF7-240C-49EA-8F8E-2186FE044913}" destId="{7396818A-14CF-49A4-B63E-CE327D005EBC}" srcOrd="2" destOrd="0" presId="urn:microsoft.com/office/officeart/2009/3/layout/StepUpProcess"/>
    <dgm:cxn modelId="{BCEF2535-6669-44AB-B76D-870065E5CEA3}" type="presParOf" srcId="{5C6D58A9-E256-4199-98EF-0DE04C8EB9E2}" destId="{04515227-EA54-44C2-A1AC-AF80CD03E2ED}" srcOrd="3" destOrd="0" presId="urn:microsoft.com/office/officeart/2009/3/layout/StepUpProcess"/>
    <dgm:cxn modelId="{CF672F61-0FE7-4D00-B721-AE48940A1802}" type="presParOf" srcId="{04515227-EA54-44C2-A1AC-AF80CD03E2ED}" destId="{E6984F9B-1780-4A2B-8B05-09CFE1045F09}" srcOrd="0" destOrd="0" presId="urn:microsoft.com/office/officeart/2009/3/layout/StepUpProcess"/>
    <dgm:cxn modelId="{3B327840-024A-48FD-A48D-AF2FADBA7C5A}" type="presParOf" srcId="{5C6D58A9-E256-4199-98EF-0DE04C8EB9E2}" destId="{1631F14E-DF66-4897-9610-0BD0CF6D5E25}" srcOrd="4" destOrd="0" presId="urn:microsoft.com/office/officeart/2009/3/layout/StepUpProcess"/>
    <dgm:cxn modelId="{51D58442-92C8-49BA-92C5-F350B1FE22B4}" type="presParOf" srcId="{1631F14E-DF66-4897-9610-0BD0CF6D5E25}" destId="{023ED4C9-BB47-420E-92DE-7292576B59C8}" srcOrd="0" destOrd="0" presId="urn:microsoft.com/office/officeart/2009/3/layout/StepUpProcess"/>
    <dgm:cxn modelId="{66B14E12-3C9B-40A4-B1DA-23B98000D631}" type="presParOf" srcId="{1631F14E-DF66-4897-9610-0BD0CF6D5E25}" destId="{402465EE-992C-4184-BB86-CF5817891B0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9D23E-A152-45E5-8160-3318AD83228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1B8CA7-AEFC-4979-BF0D-1ED1144DED3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5D8606-3E38-43A3-896C-1C46D094E45E}" type="parTrans" cxnId="{4BB4A555-E052-4824-97CD-B31F451A86EF}">
      <dgm:prSet/>
      <dgm:spPr/>
      <dgm:t>
        <a:bodyPr/>
        <a:lstStyle/>
        <a:p>
          <a:endParaRPr lang="en-US"/>
        </a:p>
      </dgm:t>
    </dgm:pt>
    <dgm:pt modelId="{23FA0DD3-132A-42C9-82F7-46B7CD695364}" type="sibTrans" cxnId="{4BB4A555-E052-4824-97CD-B31F451A86EF}">
      <dgm:prSet/>
      <dgm:spPr/>
      <dgm:t>
        <a:bodyPr/>
        <a:lstStyle/>
        <a:p>
          <a:endParaRPr lang="en-US"/>
        </a:p>
      </dgm:t>
    </dgm:pt>
    <dgm:pt modelId="{BBB5E381-01B2-4D7C-B69F-044F2513F6A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815664-B154-48A4-939F-C643ED50B3A1}" type="parTrans" cxnId="{A1B10D16-3BBC-4C47-A557-C6F15D70A4CB}">
      <dgm:prSet/>
      <dgm:spPr/>
      <dgm:t>
        <a:bodyPr/>
        <a:lstStyle/>
        <a:p>
          <a:endParaRPr lang="en-US"/>
        </a:p>
      </dgm:t>
    </dgm:pt>
    <dgm:pt modelId="{54F44AE2-0DE2-4EB2-AF00-DC5E8E29D507}" type="sibTrans" cxnId="{A1B10D16-3BBC-4C47-A557-C6F15D70A4CB}">
      <dgm:prSet/>
      <dgm:spPr/>
      <dgm:t>
        <a:bodyPr/>
        <a:lstStyle/>
        <a:p>
          <a:endParaRPr lang="en-US"/>
        </a:p>
      </dgm:t>
    </dgm:pt>
    <dgm:pt modelId="{2DABF679-0181-4AB8-8D1E-7DEABC693D0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A80FD3-5614-4003-83B9-0139674C5F0A}" type="parTrans" cxnId="{6227F2BD-E7B4-4149-8C1B-BDE383948EE0}">
      <dgm:prSet/>
      <dgm:spPr/>
      <dgm:t>
        <a:bodyPr/>
        <a:lstStyle/>
        <a:p>
          <a:endParaRPr lang="en-US"/>
        </a:p>
      </dgm:t>
    </dgm:pt>
    <dgm:pt modelId="{737AE529-5CE8-4378-B252-54CF9FF16ABD}" type="sibTrans" cxnId="{6227F2BD-E7B4-4149-8C1B-BDE383948EE0}">
      <dgm:prSet/>
      <dgm:spPr/>
      <dgm:t>
        <a:bodyPr/>
        <a:lstStyle/>
        <a:p>
          <a:endParaRPr lang="en-US"/>
        </a:p>
      </dgm:t>
    </dgm:pt>
    <dgm:pt modelId="{5FCEDFCF-F901-4AFB-9E30-18E62F82DEC8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C182D-6697-4E09-86A1-EBCDE9CBD13C}" type="parTrans" cxnId="{E24D1A9A-E0E0-48D3-B4F1-ABF9A9EA55AA}">
      <dgm:prSet/>
      <dgm:spPr/>
      <dgm:t>
        <a:bodyPr/>
        <a:lstStyle/>
        <a:p>
          <a:endParaRPr lang="en-US"/>
        </a:p>
      </dgm:t>
    </dgm:pt>
    <dgm:pt modelId="{F211A8D7-CE95-4735-8B08-FF85BF94C29A}" type="sibTrans" cxnId="{E24D1A9A-E0E0-48D3-B4F1-ABF9A9EA55AA}">
      <dgm:prSet/>
      <dgm:spPr/>
      <dgm:t>
        <a:bodyPr/>
        <a:lstStyle/>
        <a:p>
          <a:endParaRPr lang="en-US"/>
        </a:p>
      </dgm:t>
    </dgm:pt>
    <dgm:pt modelId="{A583CF11-127D-4D3B-82B6-B5D4EF6C993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FFF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BASEL, NPA, TBS, Bad Bank-PARA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BC082F-AEB1-4612-B675-4467F3A6EF6B}" type="parTrans" cxnId="{5D7BE7E8-A17C-4B3A-B8EB-DEC0189834F3}">
      <dgm:prSet/>
      <dgm:spPr/>
      <dgm:t>
        <a:bodyPr/>
        <a:lstStyle/>
        <a:p>
          <a:endParaRPr lang="en-US"/>
        </a:p>
      </dgm:t>
    </dgm:pt>
    <dgm:pt modelId="{75AA3B0D-4BCB-4414-AE6D-100489BF04B5}" type="sibTrans" cxnId="{5D7BE7E8-A17C-4B3A-B8EB-DEC0189834F3}">
      <dgm:prSet/>
      <dgm:spPr/>
      <dgm:t>
        <a:bodyPr/>
        <a:lstStyle/>
        <a:p>
          <a:endParaRPr lang="en-US"/>
        </a:p>
      </dgm:t>
    </dgm:pt>
    <dgm:pt modelId="{8D92C414-927E-46AB-ABEF-B275A60299B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C9BEA1-64A4-4B64-8A30-684E346E65DF}" type="parTrans" cxnId="{9FC88DF8-9EB5-40D1-8FF0-3E5A132B62D3}">
      <dgm:prSet/>
      <dgm:spPr/>
      <dgm:t>
        <a:bodyPr/>
        <a:lstStyle/>
        <a:p>
          <a:endParaRPr lang="en-US"/>
        </a:p>
      </dgm:t>
    </dgm:pt>
    <dgm:pt modelId="{A3A190CE-AC21-4DBA-B968-848D747144C8}" type="sibTrans" cxnId="{9FC88DF8-9EB5-40D1-8FF0-3E5A132B62D3}">
      <dgm:prSet/>
      <dgm:spPr/>
      <dgm:t>
        <a:bodyPr/>
        <a:lstStyle/>
        <a:p>
          <a:endParaRPr lang="en-US"/>
        </a:p>
      </dgm:t>
    </dgm:pt>
    <dgm:pt modelId="{82EC193F-5F63-43AC-880B-806020AD7D89}" type="pres">
      <dgm:prSet presAssocID="{5359D23E-A152-45E5-8160-3318AD8322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441E09-715F-413C-A653-3C6C43AC2629}" type="pres">
      <dgm:prSet presAssocID="{CD1B8CA7-AEFC-4979-BF0D-1ED1144DED36}" presName="compNode" presStyleCnt="0"/>
      <dgm:spPr/>
    </dgm:pt>
    <dgm:pt modelId="{4667B655-46F1-4EA9-98D5-1D07FC5C3175}" type="pres">
      <dgm:prSet presAssocID="{CD1B8CA7-AEFC-4979-BF0D-1ED1144DED36}" presName="pictRect" presStyleLbl="node1" presStyleIdx="0" presStyleCnt="6" custScaleX="8666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89B36AA-5D2C-4648-9B98-DFE2A4D47A4E}" type="pres">
      <dgm:prSet presAssocID="{CD1B8CA7-AEFC-4979-BF0D-1ED1144DED36}" presName="textRect" presStyleLbl="revTx" presStyleIdx="0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C766D8F-2A17-4130-BB15-C5B8760E5160}" type="pres">
      <dgm:prSet presAssocID="{23FA0DD3-132A-42C9-82F7-46B7CD6953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A775C46-C564-47A6-A04D-E5D76ABBA050}" type="pres">
      <dgm:prSet presAssocID="{5FCEDFCF-F901-4AFB-9E30-18E62F82DEC8}" presName="compNode" presStyleCnt="0"/>
      <dgm:spPr/>
    </dgm:pt>
    <dgm:pt modelId="{0F7C5EF1-8BBF-40BC-826C-EB14F06D73BC}" type="pres">
      <dgm:prSet presAssocID="{5FCEDFCF-F901-4AFB-9E30-18E62F82DEC8}" presName="pict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823E60E-0DE6-495D-AFE2-5CEB2F32188A}" type="pres">
      <dgm:prSet presAssocID="{5FCEDFCF-F901-4AFB-9E30-18E62F82DEC8}" presName="textRect" presStyleLbl="revTx" presStyleIdx="1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1E908F-31F0-4E06-8CBC-640FB8BD9269}" type="pres">
      <dgm:prSet presAssocID="{F211A8D7-CE95-4735-8B08-FF85BF94C29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B7FEB01-2CCA-4034-A242-B9D1D1AA7401}" type="pres">
      <dgm:prSet presAssocID="{BBB5E381-01B2-4D7C-B69F-044F2513F6A6}" presName="compNode" presStyleCnt="0"/>
      <dgm:spPr/>
    </dgm:pt>
    <dgm:pt modelId="{07DDBC57-415A-4F60-AFC2-A42076CF9382}" type="pres">
      <dgm:prSet presAssocID="{BBB5E381-01B2-4D7C-B69F-044F2513F6A6}" presName="pictRect" presStyleLbl="node1" presStyleIdx="2" presStyleCnt="6" custScaleX="7417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201F1CD-52A3-4F68-8D70-8170110DEF43}" type="pres">
      <dgm:prSet presAssocID="{BBB5E381-01B2-4D7C-B69F-044F2513F6A6}" presName="textRect" presStyleLbl="revTx" presStyleIdx="2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3164E59-59F6-485D-8954-BD1A64B33871}" type="pres">
      <dgm:prSet presAssocID="{54F44AE2-0DE2-4EB2-AF00-DC5E8E29D50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6FE6503-4CDE-4427-8A17-86F4CFF374B9}" type="pres">
      <dgm:prSet presAssocID="{A583CF11-127D-4D3B-82B6-B5D4EF6C9933}" presName="compNode" presStyleCnt="0"/>
      <dgm:spPr/>
    </dgm:pt>
    <dgm:pt modelId="{64F4DF12-9562-47D4-984C-9B7E24B872BD}" type="pres">
      <dgm:prSet presAssocID="{A583CF11-127D-4D3B-82B6-B5D4EF6C9933}" presName="pictRect" presStyleLbl="node1" presStyleIdx="3" presStyleCnt="6" custScaleX="7913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3F7330-6A5F-44DB-8908-DAB617FAA5F8}" type="pres">
      <dgm:prSet presAssocID="{A583CF11-127D-4D3B-82B6-B5D4EF6C9933}" presName="textRect" presStyleLbl="revTx" presStyleIdx="3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727221-7C43-4510-A370-CE96AE12F246}" type="pres">
      <dgm:prSet presAssocID="{75AA3B0D-4BCB-4414-AE6D-100489BF04B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ADB1C92-E50E-4916-A8B5-71932E24838D}" type="pres">
      <dgm:prSet presAssocID="{2DABF679-0181-4AB8-8D1E-7DEABC693D0C}" presName="compNode" presStyleCnt="0"/>
      <dgm:spPr/>
    </dgm:pt>
    <dgm:pt modelId="{E9AD7484-BD02-4269-A920-4B824EE57709}" type="pres">
      <dgm:prSet presAssocID="{2DABF679-0181-4AB8-8D1E-7DEABC693D0C}" presName="pictRect" presStyleLbl="nod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1A2F4A-61BE-49A5-A009-3E78021C4D88}" type="pres">
      <dgm:prSet presAssocID="{2DABF679-0181-4AB8-8D1E-7DEABC693D0C}" presName="textRect" presStyleLbl="revTx" presStyleIdx="4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6B1EE90-A715-4A26-80CD-65B608B4371B}" type="pres">
      <dgm:prSet presAssocID="{737AE529-5CE8-4378-B252-54CF9FF16AB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AB68ED2-241B-4FFD-8B67-E8F89898F187}" type="pres">
      <dgm:prSet presAssocID="{8D92C414-927E-46AB-ABEF-B275A60299B4}" presName="compNode" presStyleCnt="0"/>
      <dgm:spPr/>
    </dgm:pt>
    <dgm:pt modelId="{A97CDFE8-4A75-42DC-BC75-951FFB7FF46E}" type="pres">
      <dgm:prSet presAssocID="{8D92C414-927E-46AB-ABEF-B275A60299B4}" presName="pictRect" presStyleLbl="nod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D446ED-856B-4D82-A8F5-6018C0B90C9E}" type="pres">
      <dgm:prSet presAssocID="{8D92C414-927E-46AB-ABEF-B275A60299B4}" presName="textRect" presStyleLbl="revTx" presStyleIdx="5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4BB4A555-E052-4824-97CD-B31F451A86EF}" srcId="{5359D23E-A152-45E5-8160-3318AD832285}" destId="{CD1B8CA7-AEFC-4979-BF0D-1ED1144DED36}" srcOrd="0" destOrd="0" parTransId="{3F5D8606-3E38-43A3-896C-1C46D094E45E}" sibTransId="{23FA0DD3-132A-42C9-82F7-46B7CD695364}"/>
    <dgm:cxn modelId="{AF199A7E-635A-4569-B450-570C8532DE72}" type="presOf" srcId="{F211A8D7-CE95-4735-8B08-FF85BF94C29A}" destId="{6D1E908F-31F0-4E06-8CBC-640FB8BD9269}" srcOrd="0" destOrd="0" presId="urn:microsoft.com/office/officeart/2005/8/layout/pList1"/>
    <dgm:cxn modelId="{DD4F7402-3A0D-4899-9CDB-BE53F4F118A5}" type="presOf" srcId="{CD1B8CA7-AEFC-4979-BF0D-1ED1144DED36}" destId="{189B36AA-5D2C-4648-9B98-DFE2A4D47A4E}" srcOrd="0" destOrd="0" presId="urn:microsoft.com/office/officeart/2005/8/layout/pList1"/>
    <dgm:cxn modelId="{8B0CAE7C-D6F9-490F-9ED8-3500884F0BD0}" type="presOf" srcId="{2DABF679-0181-4AB8-8D1E-7DEABC693D0C}" destId="{591A2F4A-61BE-49A5-A009-3E78021C4D88}" srcOrd="0" destOrd="0" presId="urn:microsoft.com/office/officeart/2005/8/layout/pList1"/>
    <dgm:cxn modelId="{A1B10D16-3BBC-4C47-A557-C6F15D70A4CB}" srcId="{5359D23E-A152-45E5-8160-3318AD832285}" destId="{BBB5E381-01B2-4D7C-B69F-044F2513F6A6}" srcOrd="2" destOrd="0" parTransId="{6E815664-B154-48A4-939F-C643ED50B3A1}" sibTransId="{54F44AE2-0DE2-4EB2-AF00-DC5E8E29D507}"/>
    <dgm:cxn modelId="{39706D3F-738E-4BBE-9BC3-B634F3B44C96}" type="presOf" srcId="{BBB5E381-01B2-4D7C-B69F-044F2513F6A6}" destId="{7201F1CD-52A3-4F68-8D70-8170110DEF43}" srcOrd="0" destOrd="0" presId="urn:microsoft.com/office/officeart/2005/8/layout/pList1"/>
    <dgm:cxn modelId="{9FC88DF8-9EB5-40D1-8FF0-3E5A132B62D3}" srcId="{5359D23E-A152-45E5-8160-3318AD832285}" destId="{8D92C414-927E-46AB-ABEF-B275A60299B4}" srcOrd="5" destOrd="0" parTransId="{AEC9BEA1-64A4-4B64-8A30-684E346E65DF}" sibTransId="{A3A190CE-AC21-4DBA-B968-848D747144C8}"/>
    <dgm:cxn modelId="{C2E7FFB7-5015-4747-A00E-CCBE6F5A190D}" type="presOf" srcId="{54F44AE2-0DE2-4EB2-AF00-DC5E8E29D507}" destId="{A3164E59-59F6-485D-8954-BD1A64B33871}" srcOrd="0" destOrd="0" presId="urn:microsoft.com/office/officeart/2005/8/layout/pList1"/>
    <dgm:cxn modelId="{A9807660-6742-4F98-AD5A-F6E6E98DA354}" type="presOf" srcId="{23FA0DD3-132A-42C9-82F7-46B7CD695364}" destId="{BC766D8F-2A17-4130-BB15-C5B8760E5160}" srcOrd="0" destOrd="0" presId="urn:microsoft.com/office/officeart/2005/8/layout/pList1"/>
    <dgm:cxn modelId="{99E0F5AF-638D-46DE-9530-05819718168B}" type="presOf" srcId="{5359D23E-A152-45E5-8160-3318AD832285}" destId="{82EC193F-5F63-43AC-880B-806020AD7D89}" srcOrd="0" destOrd="0" presId="urn:microsoft.com/office/officeart/2005/8/layout/pList1"/>
    <dgm:cxn modelId="{5D7BE7E8-A17C-4B3A-B8EB-DEC0189834F3}" srcId="{5359D23E-A152-45E5-8160-3318AD832285}" destId="{A583CF11-127D-4D3B-82B6-B5D4EF6C9933}" srcOrd="3" destOrd="0" parTransId="{8EBC082F-AEB1-4612-B675-4467F3A6EF6B}" sibTransId="{75AA3B0D-4BCB-4414-AE6D-100489BF04B5}"/>
    <dgm:cxn modelId="{D5722D14-74AC-4A80-9553-49A9E5EA6490}" type="presOf" srcId="{737AE529-5CE8-4378-B252-54CF9FF16ABD}" destId="{76B1EE90-A715-4A26-80CD-65B608B4371B}" srcOrd="0" destOrd="0" presId="urn:microsoft.com/office/officeart/2005/8/layout/pList1"/>
    <dgm:cxn modelId="{3A8AB157-FDB9-483B-A2FC-DB8A780C1597}" type="presOf" srcId="{8D92C414-927E-46AB-ABEF-B275A60299B4}" destId="{3CD446ED-856B-4D82-A8F5-6018C0B90C9E}" srcOrd="0" destOrd="0" presId="urn:microsoft.com/office/officeart/2005/8/layout/pList1"/>
    <dgm:cxn modelId="{E24D1A9A-E0E0-48D3-B4F1-ABF9A9EA55AA}" srcId="{5359D23E-A152-45E5-8160-3318AD832285}" destId="{5FCEDFCF-F901-4AFB-9E30-18E62F82DEC8}" srcOrd="1" destOrd="0" parTransId="{7E2C182D-6697-4E09-86A1-EBCDE9CBD13C}" sibTransId="{F211A8D7-CE95-4735-8B08-FF85BF94C29A}"/>
    <dgm:cxn modelId="{2068E956-9DCA-4E97-B184-20EF6D918A91}" type="presOf" srcId="{A583CF11-127D-4D3B-82B6-B5D4EF6C9933}" destId="{973F7330-6A5F-44DB-8908-DAB617FAA5F8}" srcOrd="0" destOrd="0" presId="urn:microsoft.com/office/officeart/2005/8/layout/pList1"/>
    <dgm:cxn modelId="{6227F2BD-E7B4-4149-8C1B-BDE383948EE0}" srcId="{5359D23E-A152-45E5-8160-3318AD832285}" destId="{2DABF679-0181-4AB8-8D1E-7DEABC693D0C}" srcOrd="4" destOrd="0" parTransId="{11A80FD3-5614-4003-83B9-0139674C5F0A}" sibTransId="{737AE529-5CE8-4378-B252-54CF9FF16ABD}"/>
    <dgm:cxn modelId="{91AEFE16-C0FB-44CE-9547-C320097F08BE}" type="presOf" srcId="{75AA3B0D-4BCB-4414-AE6D-100489BF04B5}" destId="{6D727221-7C43-4510-A370-CE96AE12F246}" srcOrd="0" destOrd="0" presId="urn:microsoft.com/office/officeart/2005/8/layout/pList1"/>
    <dgm:cxn modelId="{A23A5885-A303-4EE2-895D-4702DAC88360}" type="presOf" srcId="{5FCEDFCF-F901-4AFB-9E30-18E62F82DEC8}" destId="{4823E60E-0DE6-495D-AFE2-5CEB2F32188A}" srcOrd="0" destOrd="0" presId="urn:microsoft.com/office/officeart/2005/8/layout/pList1"/>
    <dgm:cxn modelId="{A9B9A3FA-DD0C-42EE-9F13-686BA89A41FF}" type="presParOf" srcId="{82EC193F-5F63-43AC-880B-806020AD7D89}" destId="{B7441E09-715F-413C-A653-3C6C43AC2629}" srcOrd="0" destOrd="0" presId="urn:microsoft.com/office/officeart/2005/8/layout/pList1"/>
    <dgm:cxn modelId="{6F5C6C88-715B-4CDD-9441-7876AFD21BFC}" type="presParOf" srcId="{B7441E09-715F-413C-A653-3C6C43AC2629}" destId="{4667B655-46F1-4EA9-98D5-1D07FC5C3175}" srcOrd="0" destOrd="0" presId="urn:microsoft.com/office/officeart/2005/8/layout/pList1"/>
    <dgm:cxn modelId="{5B7DB725-6CCE-4AC1-A34E-6297C7EF8A65}" type="presParOf" srcId="{B7441E09-715F-413C-A653-3C6C43AC2629}" destId="{189B36AA-5D2C-4648-9B98-DFE2A4D47A4E}" srcOrd="1" destOrd="0" presId="urn:microsoft.com/office/officeart/2005/8/layout/pList1"/>
    <dgm:cxn modelId="{06329708-B623-4FC6-9C64-E02C3FFB838D}" type="presParOf" srcId="{82EC193F-5F63-43AC-880B-806020AD7D89}" destId="{BC766D8F-2A17-4130-BB15-C5B8760E5160}" srcOrd="1" destOrd="0" presId="urn:microsoft.com/office/officeart/2005/8/layout/pList1"/>
    <dgm:cxn modelId="{83908C0D-666E-42B9-9C3C-4B44D32CE3C0}" type="presParOf" srcId="{82EC193F-5F63-43AC-880B-806020AD7D89}" destId="{FA775C46-C564-47A6-A04D-E5D76ABBA050}" srcOrd="2" destOrd="0" presId="urn:microsoft.com/office/officeart/2005/8/layout/pList1"/>
    <dgm:cxn modelId="{433622A5-8825-47F5-B818-3AADC87C2004}" type="presParOf" srcId="{FA775C46-C564-47A6-A04D-E5D76ABBA050}" destId="{0F7C5EF1-8BBF-40BC-826C-EB14F06D73BC}" srcOrd="0" destOrd="0" presId="urn:microsoft.com/office/officeart/2005/8/layout/pList1"/>
    <dgm:cxn modelId="{4AE91C9C-67B7-4F90-8225-DD5EFB583915}" type="presParOf" srcId="{FA775C46-C564-47A6-A04D-E5D76ABBA050}" destId="{4823E60E-0DE6-495D-AFE2-5CEB2F32188A}" srcOrd="1" destOrd="0" presId="urn:microsoft.com/office/officeart/2005/8/layout/pList1"/>
    <dgm:cxn modelId="{7C32F4C9-B053-4AC1-926B-CBE9E964625F}" type="presParOf" srcId="{82EC193F-5F63-43AC-880B-806020AD7D89}" destId="{6D1E908F-31F0-4E06-8CBC-640FB8BD9269}" srcOrd="3" destOrd="0" presId="urn:microsoft.com/office/officeart/2005/8/layout/pList1"/>
    <dgm:cxn modelId="{BBCD3B56-DA2A-412A-B67D-9F8D4888861A}" type="presParOf" srcId="{82EC193F-5F63-43AC-880B-806020AD7D89}" destId="{3B7FEB01-2CCA-4034-A242-B9D1D1AA7401}" srcOrd="4" destOrd="0" presId="urn:microsoft.com/office/officeart/2005/8/layout/pList1"/>
    <dgm:cxn modelId="{1C7D6E51-0D5C-4720-A56F-757C990C2734}" type="presParOf" srcId="{3B7FEB01-2CCA-4034-A242-B9D1D1AA7401}" destId="{07DDBC57-415A-4F60-AFC2-A42076CF9382}" srcOrd="0" destOrd="0" presId="urn:microsoft.com/office/officeart/2005/8/layout/pList1"/>
    <dgm:cxn modelId="{1BB48216-528E-42BA-ACDD-89BE3FD891D9}" type="presParOf" srcId="{3B7FEB01-2CCA-4034-A242-B9D1D1AA7401}" destId="{7201F1CD-52A3-4F68-8D70-8170110DEF43}" srcOrd="1" destOrd="0" presId="urn:microsoft.com/office/officeart/2005/8/layout/pList1"/>
    <dgm:cxn modelId="{0328A0A1-BD8F-4F0D-8E6A-43537006576F}" type="presParOf" srcId="{82EC193F-5F63-43AC-880B-806020AD7D89}" destId="{A3164E59-59F6-485D-8954-BD1A64B33871}" srcOrd="5" destOrd="0" presId="urn:microsoft.com/office/officeart/2005/8/layout/pList1"/>
    <dgm:cxn modelId="{7026B868-0764-4763-8E43-7FD2F4C591F8}" type="presParOf" srcId="{82EC193F-5F63-43AC-880B-806020AD7D89}" destId="{96FE6503-4CDE-4427-8A17-86F4CFF374B9}" srcOrd="6" destOrd="0" presId="urn:microsoft.com/office/officeart/2005/8/layout/pList1"/>
    <dgm:cxn modelId="{F4D9E41E-4DA1-4594-84EE-FEA6B6B487B0}" type="presParOf" srcId="{96FE6503-4CDE-4427-8A17-86F4CFF374B9}" destId="{64F4DF12-9562-47D4-984C-9B7E24B872BD}" srcOrd="0" destOrd="0" presId="urn:microsoft.com/office/officeart/2005/8/layout/pList1"/>
    <dgm:cxn modelId="{83D818EF-E783-4896-B743-32C5E07C542E}" type="presParOf" srcId="{96FE6503-4CDE-4427-8A17-86F4CFF374B9}" destId="{973F7330-6A5F-44DB-8908-DAB617FAA5F8}" srcOrd="1" destOrd="0" presId="urn:microsoft.com/office/officeart/2005/8/layout/pList1"/>
    <dgm:cxn modelId="{2DB4CDA3-4B38-448A-B887-24AEE74EEB71}" type="presParOf" srcId="{82EC193F-5F63-43AC-880B-806020AD7D89}" destId="{6D727221-7C43-4510-A370-CE96AE12F246}" srcOrd="7" destOrd="0" presId="urn:microsoft.com/office/officeart/2005/8/layout/pList1"/>
    <dgm:cxn modelId="{CB398C45-9C2F-4397-AF21-1E3A9FC8CFA7}" type="presParOf" srcId="{82EC193F-5F63-43AC-880B-806020AD7D89}" destId="{2ADB1C92-E50E-4916-A8B5-71932E24838D}" srcOrd="8" destOrd="0" presId="urn:microsoft.com/office/officeart/2005/8/layout/pList1"/>
    <dgm:cxn modelId="{C9BD3FF0-A405-46C8-8DD4-BBD41746F796}" type="presParOf" srcId="{2ADB1C92-E50E-4916-A8B5-71932E24838D}" destId="{E9AD7484-BD02-4269-A920-4B824EE57709}" srcOrd="0" destOrd="0" presId="urn:microsoft.com/office/officeart/2005/8/layout/pList1"/>
    <dgm:cxn modelId="{AF68AB4A-CA33-44BA-9A6D-6DD0149A5AD1}" type="presParOf" srcId="{2ADB1C92-E50E-4916-A8B5-71932E24838D}" destId="{591A2F4A-61BE-49A5-A009-3E78021C4D88}" srcOrd="1" destOrd="0" presId="urn:microsoft.com/office/officeart/2005/8/layout/pList1"/>
    <dgm:cxn modelId="{93AA41E2-E3A1-4111-A4AE-2AACAE3C10FD}" type="presParOf" srcId="{82EC193F-5F63-43AC-880B-806020AD7D89}" destId="{76B1EE90-A715-4A26-80CD-65B608B4371B}" srcOrd="9" destOrd="0" presId="urn:microsoft.com/office/officeart/2005/8/layout/pList1"/>
    <dgm:cxn modelId="{AF87AABA-1B20-4F05-AF21-B7DE62CCA1AF}" type="presParOf" srcId="{82EC193F-5F63-43AC-880B-806020AD7D89}" destId="{CAB68ED2-241B-4FFD-8B67-E8F89898F187}" srcOrd="10" destOrd="0" presId="urn:microsoft.com/office/officeart/2005/8/layout/pList1"/>
    <dgm:cxn modelId="{21DCC550-8E31-49C9-97A6-856436731AB4}" type="presParOf" srcId="{CAB68ED2-241B-4FFD-8B67-E8F89898F187}" destId="{A97CDFE8-4A75-42DC-BC75-951FFB7FF46E}" srcOrd="0" destOrd="0" presId="urn:microsoft.com/office/officeart/2005/8/layout/pList1"/>
    <dgm:cxn modelId="{B10D3B3C-BE29-4500-AFA5-3DB54855F4A2}" type="presParOf" srcId="{CAB68ED2-241B-4FFD-8B67-E8F89898F187}" destId="{3CD446ED-856B-4D82-A8F5-6018C0B90C9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A6A0431-B1D1-4137-8EF8-9643F4B4B49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D63F57-8D97-42F1-AE0F-B3AB4516589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Tier1</a:t>
          </a:r>
        </a:p>
      </dgm:t>
    </dgm:pt>
    <dgm:pt modelId="{61CC4F02-FCFE-43C6-91BB-616911509D4C}" type="parTrans" cxnId="{2A543B0D-37F1-49BA-B112-35C06A460E1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A069E42-3354-42C5-8B71-707CBD66A19D}" type="sibTrans" cxnId="{2A543B0D-37F1-49BA-B112-35C06A460E1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3211A42-84DE-4467-8A7B-BCC1491FDADD}">
      <dgm:prSet phldrT="[Text]"/>
      <dgm:spPr/>
      <dgm:t>
        <a:bodyPr/>
        <a:lstStyle/>
        <a:p>
          <a:r>
            <a:rPr lang="en-US" u="sng" dirty="0">
              <a:latin typeface="Franklin Gothic Medium Cond" panose="020B0606030402020204" pitchFamily="34" charset="0"/>
            </a:rPr>
            <a:t>Common shares </a:t>
          </a:r>
        </a:p>
      </dgm:t>
    </dgm:pt>
    <dgm:pt modelId="{CFAD0003-7B35-4339-932D-1DC5FE706268}" type="parTrans" cxnId="{F10A07FC-A575-46F6-869E-49EC9D522F4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285FA50-377C-40A0-8B60-BE318A1950E9}" type="sibTrans" cxnId="{F10A07FC-A575-46F6-869E-49EC9D522F4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FB2339C-A4BE-4570-9378-E2F9FBE6695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Tier2</a:t>
          </a:r>
        </a:p>
      </dgm:t>
    </dgm:pt>
    <dgm:pt modelId="{A8E86619-AD5C-4A5B-A5DD-509316A25EFD}" type="parTrans" cxnId="{9329986E-8B8C-480E-97C2-D0803162D0D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7958BE-FB05-4754-9F7D-460B9B16986C}" type="sibTrans" cxnId="{9329986E-8B8C-480E-97C2-D0803162D0D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5080DB0-B393-421E-A83F-256A632681C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Debt (Bonds)</a:t>
          </a:r>
        </a:p>
      </dgm:t>
    </dgm:pt>
    <dgm:pt modelId="{6193B656-BA9F-4AE3-975E-8E4D90F52C17}" type="parTrans" cxnId="{80C6315C-3DA3-4E1F-8C2C-78B7DA192DB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CDD6AEE-19AF-4F60-980E-BE9BF2E4B743}" type="sibTrans" cxnId="{80C6315C-3DA3-4E1F-8C2C-78B7DA192DB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A658D29-04B6-4B7E-B16B-1A2461794D0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Preferential shares</a:t>
          </a:r>
        </a:p>
      </dgm:t>
    </dgm:pt>
    <dgm:pt modelId="{6B742B58-8956-4F82-A1E3-C74ED62F54CD}" type="parTrans" cxnId="{1EEDAAC2-B1F2-4152-910B-80771D976B81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9E95A44-6B2B-4562-BFDE-66711828D69D}" type="sibTrans" cxnId="{1EEDAAC2-B1F2-4152-910B-80771D976B81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DBAFD1D-9F6C-4040-85EB-22541D38E7A7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Hybrid </a:t>
          </a:r>
          <a:r>
            <a:rPr lang="en-US" dirty="0" smtClean="0">
              <a:latin typeface="Franklin Gothic Medium Cond" panose="020B0606030402020204" pitchFamily="34" charset="0"/>
            </a:rPr>
            <a:t>instruments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A0B41E-8751-49ED-A45B-7C0AB7B5A2F5}" type="parTrans" cxnId="{6FFB1280-E2FB-4741-963B-DFB3F688AD4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0690F2F-A195-42C4-9292-4BBA268E10B4}" type="sibTrans" cxnId="{6FFB1280-E2FB-4741-963B-DFB3F688AD4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508FAAA1-2A8E-4815-A83D-0B5B0198CB5A}" type="pres">
      <dgm:prSet presAssocID="{6A6A0431-B1D1-4137-8EF8-9643F4B4B49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356C69-55E7-4F40-A619-E57E7C48FA61}" type="pres">
      <dgm:prSet presAssocID="{21D63F57-8D97-42F1-AE0F-B3AB4516589B}" presName="composite" presStyleCnt="0"/>
      <dgm:spPr/>
    </dgm:pt>
    <dgm:pt modelId="{5A935729-A884-4195-A6C2-70CF80E3209B}" type="pres">
      <dgm:prSet presAssocID="{21D63F57-8D97-42F1-AE0F-B3AB4516589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0BB53-994D-46B0-AE99-7C367BED7B93}" type="pres">
      <dgm:prSet presAssocID="{21D63F57-8D97-42F1-AE0F-B3AB4516589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333145-AADA-49C9-A897-6595A22115F2}" type="pres">
      <dgm:prSet presAssocID="{9A069E42-3354-42C5-8B71-707CBD66A19D}" presName="space" presStyleCnt="0"/>
      <dgm:spPr/>
    </dgm:pt>
    <dgm:pt modelId="{748AFEFB-C5BC-4F98-8074-AEFF8607BE1C}" type="pres">
      <dgm:prSet presAssocID="{BFB2339C-A4BE-4570-9378-E2F9FBE66957}" presName="composite" presStyleCnt="0"/>
      <dgm:spPr/>
    </dgm:pt>
    <dgm:pt modelId="{255E9EAF-2949-4CAD-A8A6-E135F1E65963}" type="pres">
      <dgm:prSet presAssocID="{BFB2339C-A4BE-4570-9378-E2F9FBE6695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81B82C-4587-4C4A-8063-88020CA31AE4}" type="pres">
      <dgm:prSet presAssocID="{BFB2339C-A4BE-4570-9378-E2F9FBE66957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EDAAC2-B1F2-4152-910B-80771D976B81}" srcId="{21D63F57-8D97-42F1-AE0F-B3AB4516589B}" destId="{DA658D29-04B6-4B7E-B16B-1A2461794D08}" srcOrd="1" destOrd="0" parTransId="{6B742B58-8956-4F82-A1E3-C74ED62F54CD}" sibTransId="{09E95A44-6B2B-4562-BFDE-66711828D69D}"/>
    <dgm:cxn modelId="{83AB2A6E-510B-4097-B7E6-2BC3AF92DA78}" type="presOf" srcId="{35080DB0-B393-421E-A83F-256A632681C6}" destId="{CD81B82C-4587-4C4A-8063-88020CA31AE4}" srcOrd="0" destOrd="0" presId="urn:microsoft.com/office/officeart/2005/8/layout/hList1"/>
    <dgm:cxn modelId="{509B0BB5-275A-4886-A84F-5B048D8847A3}" type="presOf" srcId="{BFB2339C-A4BE-4570-9378-E2F9FBE66957}" destId="{255E9EAF-2949-4CAD-A8A6-E135F1E65963}" srcOrd="0" destOrd="0" presId="urn:microsoft.com/office/officeart/2005/8/layout/hList1"/>
    <dgm:cxn modelId="{7DFC4BF3-9833-4B7F-9F9A-8013A072CBE1}" type="presOf" srcId="{CDBAFD1D-9F6C-4040-85EB-22541D38E7A7}" destId="{CD81B82C-4587-4C4A-8063-88020CA31AE4}" srcOrd="0" destOrd="1" presId="urn:microsoft.com/office/officeart/2005/8/layout/hList1"/>
    <dgm:cxn modelId="{402ED04C-5EAA-4430-82A1-85964FAA22B1}" type="presOf" srcId="{F3211A42-84DE-4467-8A7B-BCC1491FDADD}" destId="{69A0BB53-994D-46B0-AE99-7C367BED7B93}" srcOrd="0" destOrd="0" presId="urn:microsoft.com/office/officeart/2005/8/layout/hList1"/>
    <dgm:cxn modelId="{80C6315C-3DA3-4E1F-8C2C-78B7DA192DB2}" srcId="{BFB2339C-A4BE-4570-9378-E2F9FBE66957}" destId="{35080DB0-B393-421E-A83F-256A632681C6}" srcOrd="0" destOrd="0" parTransId="{6193B656-BA9F-4AE3-975E-8E4D90F52C17}" sibTransId="{1CDD6AEE-19AF-4F60-980E-BE9BF2E4B743}"/>
    <dgm:cxn modelId="{BD8C7D3E-45AD-42D3-A61D-C0918D94146E}" type="presOf" srcId="{21D63F57-8D97-42F1-AE0F-B3AB4516589B}" destId="{5A935729-A884-4195-A6C2-70CF80E3209B}" srcOrd="0" destOrd="0" presId="urn:microsoft.com/office/officeart/2005/8/layout/hList1"/>
    <dgm:cxn modelId="{2A543B0D-37F1-49BA-B112-35C06A460E10}" srcId="{6A6A0431-B1D1-4137-8EF8-9643F4B4B49C}" destId="{21D63F57-8D97-42F1-AE0F-B3AB4516589B}" srcOrd="0" destOrd="0" parTransId="{61CC4F02-FCFE-43C6-91BB-616911509D4C}" sibTransId="{9A069E42-3354-42C5-8B71-707CBD66A19D}"/>
    <dgm:cxn modelId="{F10A07FC-A575-46F6-869E-49EC9D522F47}" srcId="{21D63F57-8D97-42F1-AE0F-B3AB4516589B}" destId="{F3211A42-84DE-4467-8A7B-BCC1491FDADD}" srcOrd="0" destOrd="0" parTransId="{CFAD0003-7B35-4339-932D-1DC5FE706268}" sibTransId="{0285FA50-377C-40A0-8B60-BE318A1950E9}"/>
    <dgm:cxn modelId="{196653F6-A0BC-40E4-94D0-B2C01461748F}" type="presOf" srcId="{DA658D29-04B6-4B7E-B16B-1A2461794D08}" destId="{69A0BB53-994D-46B0-AE99-7C367BED7B93}" srcOrd="0" destOrd="1" presId="urn:microsoft.com/office/officeart/2005/8/layout/hList1"/>
    <dgm:cxn modelId="{FC8AF810-47AE-401E-9104-D331ED2C392E}" type="presOf" srcId="{6A6A0431-B1D1-4137-8EF8-9643F4B4B49C}" destId="{508FAAA1-2A8E-4815-A83D-0B5B0198CB5A}" srcOrd="0" destOrd="0" presId="urn:microsoft.com/office/officeart/2005/8/layout/hList1"/>
    <dgm:cxn modelId="{6FFB1280-E2FB-4741-963B-DFB3F688AD4A}" srcId="{BFB2339C-A4BE-4570-9378-E2F9FBE66957}" destId="{CDBAFD1D-9F6C-4040-85EB-22541D38E7A7}" srcOrd="1" destOrd="0" parTransId="{30A0B41E-8751-49ED-A45B-7C0AB7B5A2F5}" sibTransId="{60690F2F-A195-42C4-9292-4BBA268E10B4}"/>
    <dgm:cxn modelId="{9329986E-8B8C-480E-97C2-D0803162D0D5}" srcId="{6A6A0431-B1D1-4137-8EF8-9643F4B4B49C}" destId="{BFB2339C-A4BE-4570-9378-E2F9FBE66957}" srcOrd="1" destOrd="0" parTransId="{A8E86619-AD5C-4A5B-A5DD-509316A25EFD}" sibTransId="{DB7958BE-FB05-4754-9F7D-460B9B16986C}"/>
    <dgm:cxn modelId="{02027554-38B2-41F7-B2C3-2598BC65FF33}" type="presParOf" srcId="{508FAAA1-2A8E-4815-A83D-0B5B0198CB5A}" destId="{59356C69-55E7-4F40-A619-E57E7C48FA61}" srcOrd="0" destOrd="0" presId="urn:microsoft.com/office/officeart/2005/8/layout/hList1"/>
    <dgm:cxn modelId="{7646E78D-7645-446E-8F64-5B8376903F26}" type="presParOf" srcId="{59356C69-55E7-4F40-A619-E57E7C48FA61}" destId="{5A935729-A884-4195-A6C2-70CF80E3209B}" srcOrd="0" destOrd="0" presId="urn:microsoft.com/office/officeart/2005/8/layout/hList1"/>
    <dgm:cxn modelId="{42E54045-27B7-41CF-BF75-742464F1C691}" type="presParOf" srcId="{59356C69-55E7-4F40-A619-E57E7C48FA61}" destId="{69A0BB53-994D-46B0-AE99-7C367BED7B93}" srcOrd="1" destOrd="0" presId="urn:microsoft.com/office/officeart/2005/8/layout/hList1"/>
    <dgm:cxn modelId="{16250AC0-AF48-48DE-97EF-1E4A78E075BF}" type="presParOf" srcId="{508FAAA1-2A8E-4815-A83D-0B5B0198CB5A}" destId="{77333145-AADA-49C9-A897-6595A22115F2}" srcOrd="1" destOrd="0" presId="urn:microsoft.com/office/officeart/2005/8/layout/hList1"/>
    <dgm:cxn modelId="{3AC22139-4102-48C9-B926-2D1FD7A54569}" type="presParOf" srcId="{508FAAA1-2A8E-4815-A83D-0B5B0198CB5A}" destId="{748AFEFB-C5BC-4F98-8074-AEFF8607BE1C}" srcOrd="2" destOrd="0" presId="urn:microsoft.com/office/officeart/2005/8/layout/hList1"/>
    <dgm:cxn modelId="{C0C980C9-6024-4526-92AD-6961B73741F1}" type="presParOf" srcId="{748AFEFB-C5BC-4F98-8074-AEFF8607BE1C}" destId="{255E9EAF-2949-4CAD-A8A6-E135F1E65963}" srcOrd="0" destOrd="0" presId="urn:microsoft.com/office/officeart/2005/8/layout/hList1"/>
    <dgm:cxn modelId="{56D28759-94A4-4CE9-820B-81710F456EAF}" type="presParOf" srcId="{748AFEFB-C5BC-4F98-8074-AEFF8607BE1C}" destId="{CD81B82C-4587-4C4A-8063-88020CA31A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2758271-6CCE-41E6-8F81-6F2DB8A6AB32}" type="doc">
      <dgm:prSet loTypeId="urn:microsoft.com/office/officeart/2008/layout/IncreasingCircleProcess" loCatId="list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9F18493-71BA-4921-84AD-0EA61421B8C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CRAR (9%)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E3A949-1F4D-473A-81A5-9F35DCF6E630}" type="parTrans" cxnId="{3EFFE8AC-366A-498C-A474-8FBD36D35FAE}">
      <dgm:prSet/>
      <dgm:spPr/>
      <dgm:t>
        <a:bodyPr/>
        <a:lstStyle/>
        <a:p>
          <a:endParaRPr lang="en-US"/>
        </a:p>
      </dgm:t>
    </dgm:pt>
    <dgm:pt modelId="{E877DDD0-6FC5-42DD-B48B-86B703F68CCA}" type="sibTrans" cxnId="{3EFFE8AC-366A-498C-A474-8FBD36D35FAE}">
      <dgm:prSet/>
      <dgm:spPr/>
      <dgm:t>
        <a:bodyPr/>
        <a:lstStyle/>
        <a:p>
          <a:endParaRPr lang="en-US"/>
        </a:p>
      </dgm:t>
    </dgm:pt>
    <dgm:pt modelId="{39EC236F-B627-46BE-8944-D01C7ABBF7A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CCCB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FB2909-3E42-4116-8E6F-EDC4C2184D84}" type="parTrans" cxnId="{3C3FC388-365D-4EE0-B31A-50D391CA6554}">
      <dgm:prSet/>
      <dgm:spPr/>
      <dgm:t>
        <a:bodyPr/>
        <a:lstStyle/>
        <a:p>
          <a:endParaRPr lang="en-US"/>
        </a:p>
      </dgm:t>
    </dgm:pt>
    <dgm:pt modelId="{65E0CC39-E5E7-4F0A-9D99-0F89427C3534}" type="sibTrans" cxnId="{3C3FC388-365D-4EE0-B31A-50D391CA6554}">
      <dgm:prSet/>
      <dgm:spPr/>
      <dgm:t>
        <a:bodyPr/>
        <a:lstStyle/>
        <a:p>
          <a:endParaRPr lang="en-US"/>
        </a:p>
      </dgm:t>
    </dgm:pt>
    <dgm:pt modelId="{C73ABC56-4697-4E0B-BDF2-67051F7E14C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Counter cyclic capital buffer?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DB3624-D784-4509-91FB-22C1565E58C3}" type="parTrans" cxnId="{741B1A61-693E-4E8B-B4D0-B250247B4BA2}">
      <dgm:prSet/>
      <dgm:spPr/>
      <dgm:t>
        <a:bodyPr/>
        <a:lstStyle/>
        <a:p>
          <a:endParaRPr lang="en-US"/>
        </a:p>
      </dgm:t>
    </dgm:pt>
    <dgm:pt modelId="{38546B9F-C45A-469A-9B65-61B5AC762EEB}" type="sibTrans" cxnId="{741B1A61-693E-4E8B-B4D0-B250247B4BA2}">
      <dgm:prSet/>
      <dgm:spPr/>
      <dgm:t>
        <a:bodyPr/>
        <a:lstStyle/>
        <a:p>
          <a:endParaRPr lang="en-US"/>
        </a:p>
      </dgm:t>
    </dgm:pt>
    <dgm:pt modelId="{68B989E1-450C-4AFC-86E6-2133ED592D6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“recapitalization”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99D1DD-6C00-44F8-A731-52951AE59C7F}" type="parTrans" cxnId="{D883A32C-CD9D-4E04-B8E4-53599AD4363D}">
      <dgm:prSet/>
      <dgm:spPr/>
      <dgm:t>
        <a:bodyPr/>
        <a:lstStyle/>
        <a:p>
          <a:endParaRPr lang="en-US"/>
        </a:p>
      </dgm:t>
    </dgm:pt>
    <dgm:pt modelId="{7DAF323B-C92F-45EC-BEB5-2C76C916F40C}" type="sibTrans" cxnId="{D883A32C-CD9D-4E04-B8E4-53599AD4363D}">
      <dgm:prSet/>
      <dgm:spPr/>
      <dgm:t>
        <a:bodyPr/>
        <a:lstStyle/>
        <a:p>
          <a:endParaRPr lang="en-US"/>
        </a:p>
      </dgm:t>
    </dgm:pt>
    <dgm:pt modelId="{8D7CAF2D-D254-41BD-879D-ED6F61268D38}" type="pres">
      <dgm:prSet presAssocID="{12758271-6CCE-41E6-8F81-6F2DB8A6AB3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4AB551A-3A4D-4698-9B79-F9251BFA14FC}" type="pres">
      <dgm:prSet presAssocID="{59F18493-71BA-4921-84AD-0EA61421B8C5}" presName="composite" presStyleCnt="0"/>
      <dgm:spPr/>
    </dgm:pt>
    <dgm:pt modelId="{3E7B44C2-58B9-469E-A836-26EB7252F5D4}" type="pres">
      <dgm:prSet presAssocID="{59F18493-71BA-4921-84AD-0EA61421B8C5}" presName="BackAccent" presStyleLbl="bgShp" presStyleIdx="0" presStyleCnt="2"/>
      <dgm:spPr/>
    </dgm:pt>
    <dgm:pt modelId="{66FE59E6-B5DE-43F7-A396-7819B949E9A4}" type="pres">
      <dgm:prSet presAssocID="{59F18493-71BA-4921-84AD-0EA61421B8C5}" presName="Accent" presStyleLbl="alignNode1" presStyleIdx="0" presStyleCnt="2"/>
      <dgm:spPr/>
    </dgm:pt>
    <dgm:pt modelId="{E3BA6FEA-0146-4C6B-A909-5F41C8424326}" type="pres">
      <dgm:prSet presAssocID="{59F18493-71BA-4921-84AD-0EA61421B8C5}" presName="Child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E3C05C-B6EF-49A5-8FB5-F504A9F96F39}" type="pres">
      <dgm:prSet presAssocID="{59F18493-71BA-4921-84AD-0EA61421B8C5}" presName="Parent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0BA2C-ACB8-43B5-BBF0-49238F757AD6}" type="pres">
      <dgm:prSet presAssocID="{E877DDD0-6FC5-42DD-B48B-86B703F68CCA}" presName="sibTrans" presStyleCnt="0"/>
      <dgm:spPr/>
    </dgm:pt>
    <dgm:pt modelId="{4C132024-675A-4A64-825B-B90067CCFFD0}" type="pres">
      <dgm:prSet presAssocID="{39EC236F-B627-46BE-8944-D01C7ABBF7A0}" presName="composite" presStyleCnt="0"/>
      <dgm:spPr/>
    </dgm:pt>
    <dgm:pt modelId="{4DEF08CD-9D1A-4482-88BE-8EFA1892C279}" type="pres">
      <dgm:prSet presAssocID="{39EC236F-B627-46BE-8944-D01C7ABBF7A0}" presName="BackAccent" presStyleLbl="bgShp" presStyleIdx="1" presStyleCnt="2"/>
      <dgm:spPr/>
    </dgm:pt>
    <dgm:pt modelId="{7E227ABE-4667-4721-818D-0FD6382CA8DD}" type="pres">
      <dgm:prSet presAssocID="{39EC236F-B627-46BE-8944-D01C7ABBF7A0}" presName="Accent" presStyleLbl="alignNode1" presStyleIdx="1" presStyleCnt="2"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F92F4151-C50D-4630-8190-AE35ADC4F3A7}" type="pres">
      <dgm:prSet presAssocID="{39EC236F-B627-46BE-8944-D01C7ABBF7A0}" presName="Child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E1AB4-67BA-4C86-A890-EA4A5D1CEA80}" type="pres">
      <dgm:prSet presAssocID="{39EC236F-B627-46BE-8944-D01C7ABBF7A0}" presName="Parent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CE403D-1F3F-40EE-9388-5A5D84CF88BD}" type="presOf" srcId="{39EC236F-B627-46BE-8944-D01C7ABBF7A0}" destId="{754E1AB4-67BA-4C86-A890-EA4A5D1CEA80}" srcOrd="0" destOrd="0" presId="urn:microsoft.com/office/officeart/2008/layout/IncreasingCircleProcess"/>
    <dgm:cxn modelId="{3EFFE8AC-366A-498C-A474-8FBD36D35FAE}" srcId="{12758271-6CCE-41E6-8F81-6F2DB8A6AB32}" destId="{59F18493-71BA-4921-84AD-0EA61421B8C5}" srcOrd="0" destOrd="0" parTransId="{6EE3A949-1F4D-473A-81A5-9F35DCF6E630}" sibTransId="{E877DDD0-6FC5-42DD-B48B-86B703F68CCA}"/>
    <dgm:cxn modelId="{D883A32C-CD9D-4E04-B8E4-53599AD4363D}" srcId="{59F18493-71BA-4921-84AD-0EA61421B8C5}" destId="{68B989E1-450C-4AFC-86E6-2133ED592D65}" srcOrd="0" destOrd="0" parTransId="{8899D1DD-6C00-44F8-A731-52951AE59C7F}" sibTransId="{7DAF323B-C92F-45EC-BEB5-2C76C916F40C}"/>
    <dgm:cxn modelId="{E8FD507C-AE68-4A88-8E4F-F782107DEDC5}" type="presOf" srcId="{C73ABC56-4697-4E0B-BDF2-67051F7E14C0}" destId="{F92F4151-C50D-4630-8190-AE35ADC4F3A7}" srcOrd="0" destOrd="0" presId="urn:microsoft.com/office/officeart/2008/layout/IncreasingCircleProcess"/>
    <dgm:cxn modelId="{205D8660-EF04-4A91-8356-3CEF1C6D782C}" type="presOf" srcId="{12758271-6CCE-41E6-8F81-6F2DB8A6AB32}" destId="{8D7CAF2D-D254-41BD-879D-ED6F61268D38}" srcOrd="0" destOrd="0" presId="urn:microsoft.com/office/officeart/2008/layout/IncreasingCircleProcess"/>
    <dgm:cxn modelId="{3C3FC388-365D-4EE0-B31A-50D391CA6554}" srcId="{12758271-6CCE-41E6-8F81-6F2DB8A6AB32}" destId="{39EC236F-B627-46BE-8944-D01C7ABBF7A0}" srcOrd="1" destOrd="0" parTransId="{7FFB2909-3E42-4116-8E6F-EDC4C2184D84}" sibTransId="{65E0CC39-E5E7-4F0A-9D99-0F89427C3534}"/>
    <dgm:cxn modelId="{12EA148F-B0E6-4A9B-BF57-759F93DA39A3}" type="presOf" srcId="{59F18493-71BA-4921-84AD-0EA61421B8C5}" destId="{77E3C05C-B6EF-49A5-8FB5-F504A9F96F39}" srcOrd="0" destOrd="0" presId="urn:microsoft.com/office/officeart/2008/layout/IncreasingCircleProcess"/>
    <dgm:cxn modelId="{33B19146-CE41-49DB-A3BC-9F51789B25C5}" type="presOf" srcId="{68B989E1-450C-4AFC-86E6-2133ED592D65}" destId="{E3BA6FEA-0146-4C6B-A909-5F41C8424326}" srcOrd="0" destOrd="0" presId="urn:microsoft.com/office/officeart/2008/layout/IncreasingCircleProcess"/>
    <dgm:cxn modelId="{741B1A61-693E-4E8B-B4D0-B250247B4BA2}" srcId="{39EC236F-B627-46BE-8944-D01C7ABBF7A0}" destId="{C73ABC56-4697-4E0B-BDF2-67051F7E14C0}" srcOrd="0" destOrd="0" parTransId="{93DB3624-D784-4509-91FB-22C1565E58C3}" sibTransId="{38546B9F-C45A-469A-9B65-61B5AC762EEB}"/>
    <dgm:cxn modelId="{129D6325-3A97-45C7-AD24-FAF529ABE7C7}" type="presParOf" srcId="{8D7CAF2D-D254-41BD-879D-ED6F61268D38}" destId="{74AB551A-3A4D-4698-9B79-F9251BFA14FC}" srcOrd="0" destOrd="0" presId="urn:microsoft.com/office/officeart/2008/layout/IncreasingCircleProcess"/>
    <dgm:cxn modelId="{F5B4529E-C178-4C0C-AA87-1A3F88734084}" type="presParOf" srcId="{74AB551A-3A4D-4698-9B79-F9251BFA14FC}" destId="{3E7B44C2-58B9-469E-A836-26EB7252F5D4}" srcOrd="0" destOrd="0" presId="urn:microsoft.com/office/officeart/2008/layout/IncreasingCircleProcess"/>
    <dgm:cxn modelId="{4F3DE909-89FD-4674-A2F6-123ECC798F3E}" type="presParOf" srcId="{74AB551A-3A4D-4698-9B79-F9251BFA14FC}" destId="{66FE59E6-B5DE-43F7-A396-7819B949E9A4}" srcOrd="1" destOrd="0" presId="urn:microsoft.com/office/officeart/2008/layout/IncreasingCircleProcess"/>
    <dgm:cxn modelId="{316F1B76-6A54-4285-9F34-FE0C5344ECA7}" type="presParOf" srcId="{74AB551A-3A4D-4698-9B79-F9251BFA14FC}" destId="{E3BA6FEA-0146-4C6B-A909-5F41C8424326}" srcOrd="2" destOrd="0" presId="urn:microsoft.com/office/officeart/2008/layout/IncreasingCircleProcess"/>
    <dgm:cxn modelId="{6F17C560-C977-4854-898B-83591248684C}" type="presParOf" srcId="{74AB551A-3A4D-4698-9B79-F9251BFA14FC}" destId="{77E3C05C-B6EF-49A5-8FB5-F504A9F96F39}" srcOrd="3" destOrd="0" presId="urn:microsoft.com/office/officeart/2008/layout/IncreasingCircleProcess"/>
    <dgm:cxn modelId="{1997D75A-BD3D-4238-B63D-9467037CDE0D}" type="presParOf" srcId="{8D7CAF2D-D254-41BD-879D-ED6F61268D38}" destId="{43E0BA2C-ACB8-43B5-BBF0-49238F757AD6}" srcOrd="1" destOrd="0" presId="urn:microsoft.com/office/officeart/2008/layout/IncreasingCircleProcess"/>
    <dgm:cxn modelId="{B6EB51CB-BD65-4886-BCCF-04968CE826B4}" type="presParOf" srcId="{8D7CAF2D-D254-41BD-879D-ED6F61268D38}" destId="{4C132024-675A-4A64-825B-B90067CCFFD0}" srcOrd="2" destOrd="0" presId="urn:microsoft.com/office/officeart/2008/layout/IncreasingCircleProcess"/>
    <dgm:cxn modelId="{4C7C63B3-AD38-4112-B203-2982CE377605}" type="presParOf" srcId="{4C132024-675A-4A64-825B-B90067CCFFD0}" destId="{4DEF08CD-9D1A-4482-88BE-8EFA1892C279}" srcOrd="0" destOrd="0" presId="urn:microsoft.com/office/officeart/2008/layout/IncreasingCircleProcess"/>
    <dgm:cxn modelId="{A358C121-C525-4EF4-9098-DC3A8FA8371A}" type="presParOf" srcId="{4C132024-675A-4A64-825B-B90067CCFFD0}" destId="{7E227ABE-4667-4721-818D-0FD6382CA8DD}" srcOrd="1" destOrd="0" presId="urn:microsoft.com/office/officeart/2008/layout/IncreasingCircleProcess"/>
    <dgm:cxn modelId="{E54482EB-7246-4241-AACC-73C623170A93}" type="presParOf" srcId="{4C132024-675A-4A64-825B-B90067CCFFD0}" destId="{F92F4151-C50D-4630-8190-AE35ADC4F3A7}" srcOrd="2" destOrd="0" presId="urn:microsoft.com/office/officeart/2008/layout/IncreasingCircleProcess"/>
    <dgm:cxn modelId="{2DD66CB7-24C0-469F-81D2-35CA819C4C76}" type="presParOf" srcId="{4C132024-675A-4A64-825B-B90067CCFFD0}" destId="{754E1AB4-67BA-4C86-A890-EA4A5D1CEA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B857FDD-44AE-44C3-A45D-0EC0968A6783}" type="doc">
      <dgm:prSet loTypeId="urn:microsoft.com/office/officeart/2005/8/layout/vList3" loCatId="picture" qsTypeId="urn:microsoft.com/office/officeart/2005/8/quickstyle/3d4" qsCatId="3D" csTypeId="urn:microsoft.com/office/officeart/2005/8/colors/accent2_3" csCatId="accent2" phldr="1"/>
      <dgm:spPr/>
    </dgm:pt>
    <dgm:pt modelId="{547B6C76-E7C4-44B1-BF48-2D88257DB6C5}">
      <dgm:prSet phldrT="[Text]"/>
      <dgm:spPr/>
      <dgm:t>
        <a:bodyPr/>
        <a:lstStyle/>
        <a:p>
          <a:r>
            <a:rPr lang="en-US" dirty="0" smtClean="0"/>
            <a:t>+ RBI’s PCA framework against Weak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A13F73-C4F8-46D6-BE05-98A171FDAA01}" type="parTrans" cxnId="{76B9808E-20D1-4764-B2BA-7A321416B002}">
      <dgm:prSet/>
      <dgm:spPr/>
      <dgm:t>
        <a:bodyPr/>
        <a:lstStyle/>
        <a:p>
          <a:endParaRPr lang="en-US"/>
        </a:p>
      </dgm:t>
    </dgm:pt>
    <dgm:pt modelId="{34FF062E-E6A6-4041-89CF-86E3A332D56A}" type="sibTrans" cxnId="{76B9808E-20D1-4764-B2BA-7A321416B002}">
      <dgm:prSet/>
      <dgm:spPr/>
      <dgm:t>
        <a:bodyPr/>
        <a:lstStyle/>
        <a:p>
          <a:endParaRPr lang="en-US"/>
        </a:p>
      </dgm:t>
    </dgm:pt>
    <dgm:pt modelId="{1C59E440-8388-420B-8D6D-AA13385A6863}" type="pres">
      <dgm:prSet presAssocID="{5B857FDD-44AE-44C3-A45D-0EC0968A6783}" presName="linearFlow" presStyleCnt="0">
        <dgm:presLayoutVars>
          <dgm:dir/>
          <dgm:resizeHandles val="exact"/>
        </dgm:presLayoutVars>
      </dgm:prSet>
      <dgm:spPr/>
    </dgm:pt>
    <dgm:pt modelId="{9E5ABCF3-0542-4375-9689-136D69617D50}" type="pres">
      <dgm:prSet presAssocID="{547B6C76-E7C4-44B1-BF48-2D88257DB6C5}" presName="composite" presStyleCnt="0"/>
      <dgm:spPr/>
    </dgm:pt>
    <dgm:pt modelId="{A97EBA8F-428E-4CAD-BE9A-991F8F1C1495}" type="pres">
      <dgm:prSet presAssocID="{547B6C76-E7C4-44B1-BF48-2D88257DB6C5}" presName="imgShp" presStyleLbl="fgImgPlace1" presStyleIdx="0" presStyleCnt="1" custScaleY="8639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7E713FC-FC5E-4193-9136-C43D4A320B28}" type="pres">
      <dgm:prSet presAssocID="{547B6C76-E7C4-44B1-BF48-2D88257DB6C5}" presName="txShp" presStyleLbl="node1" presStyleIdx="0" presStyleCnt="1" custScaleY="58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1552F1-3290-4EB4-B933-6DD4FDDF4299}" type="presOf" srcId="{5B857FDD-44AE-44C3-A45D-0EC0968A6783}" destId="{1C59E440-8388-420B-8D6D-AA13385A6863}" srcOrd="0" destOrd="0" presId="urn:microsoft.com/office/officeart/2005/8/layout/vList3"/>
    <dgm:cxn modelId="{76B9808E-20D1-4764-B2BA-7A321416B002}" srcId="{5B857FDD-44AE-44C3-A45D-0EC0968A6783}" destId="{547B6C76-E7C4-44B1-BF48-2D88257DB6C5}" srcOrd="0" destOrd="0" parTransId="{15A13F73-C4F8-46D6-BE05-98A171FDAA01}" sibTransId="{34FF062E-E6A6-4041-89CF-86E3A332D56A}"/>
    <dgm:cxn modelId="{476FCF05-ADF3-4C96-B0DB-650228B088D0}" type="presOf" srcId="{547B6C76-E7C4-44B1-BF48-2D88257DB6C5}" destId="{87E713FC-FC5E-4193-9136-C43D4A320B28}" srcOrd="0" destOrd="0" presId="urn:microsoft.com/office/officeart/2005/8/layout/vList3"/>
    <dgm:cxn modelId="{E2193D2C-267A-4843-A0C1-88A2A43E1190}" type="presParOf" srcId="{1C59E440-8388-420B-8D6D-AA13385A6863}" destId="{9E5ABCF3-0542-4375-9689-136D69617D50}" srcOrd="0" destOrd="0" presId="urn:microsoft.com/office/officeart/2005/8/layout/vList3"/>
    <dgm:cxn modelId="{7213EB76-5A88-4C5E-A220-3C0DAD7671FC}" type="presParOf" srcId="{9E5ABCF3-0542-4375-9689-136D69617D50}" destId="{A97EBA8F-428E-4CAD-BE9A-991F8F1C1495}" srcOrd="0" destOrd="0" presId="urn:microsoft.com/office/officeart/2005/8/layout/vList3"/>
    <dgm:cxn modelId="{9EC5F9B4-412E-48AC-AFD7-B81AB8175DD6}" type="presParOf" srcId="{9E5ABCF3-0542-4375-9689-136D69617D50}" destId="{87E713FC-FC5E-4193-9136-C43D4A320B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31159B5-C9D7-47F0-88B5-7E72937D1F53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3EA3BF-E5E4-4627-89FC-D2D13DF2C2E6}">
      <dgm:prSet phldrT="[Text]"/>
      <dgm:spPr/>
      <dgm:t>
        <a:bodyPr/>
        <a:lstStyle/>
        <a:p>
          <a:r>
            <a:rPr lang="en-US" dirty="0" smtClean="0"/>
            <a:t>2002</a:t>
          </a:r>
          <a:endParaRPr lang="en-US" dirty="0"/>
        </a:p>
      </dgm:t>
    </dgm:pt>
    <dgm:pt modelId="{4AC4C5F9-99D9-4663-8B71-6C7C3E29BDAF}" type="parTrans" cxnId="{F0F6E737-9EB6-4EAF-817B-E4481A105AB6}">
      <dgm:prSet/>
      <dgm:spPr/>
      <dgm:t>
        <a:bodyPr/>
        <a:lstStyle/>
        <a:p>
          <a:endParaRPr lang="en-US"/>
        </a:p>
      </dgm:t>
    </dgm:pt>
    <dgm:pt modelId="{ECC19DAA-7B3B-4121-A971-3ED2681D0A44}" type="sibTrans" cxnId="{F0F6E737-9EB6-4EAF-817B-E4481A105AB6}">
      <dgm:prSet/>
      <dgm:spPr/>
      <dgm:t>
        <a:bodyPr/>
        <a:lstStyle/>
        <a:p>
          <a:endParaRPr lang="en-US"/>
        </a:p>
      </dgm:t>
    </dgm:pt>
    <dgm:pt modelId="{65BA5FDF-AACB-4C04-81E3-FF7B88498CA2}">
      <dgm:prSet phldrT="[Text]"/>
      <dgm:spPr/>
      <dgm:t>
        <a:bodyPr/>
        <a:lstStyle/>
        <a:p>
          <a:r>
            <a:rPr lang="en-US" dirty="0" smtClean="0"/>
            <a:t>RBI </a:t>
          </a:r>
          <a:r>
            <a:rPr lang="en-US" dirty="0" err="1" smtClean="0"/>
            <a:t>Gov</a:t>
          </a:r>
          <a:r>
            <a:rPr lang="en-US" dirty="0" smtClean="0"/>
            <a:t> </a:t>
          </a:r>
          <a:r>
            <a:rPr lang="en-US" dirty="0" err="1" smtClean="0"/>
            <a:t>Bimal</a:t>
          </a:r>
          <a:r>
            <a:rPr lang="en-US" dirty="0" smtClean="0"/>
            <a:t> </a:t>
          </a:r>
          <a:r>
            <a:rPr lang="en-US" dirty="0" err="1" smtClean="0"/>
            <a:t>Jalan</a:t>
          </a:r>
          <a:endParaRPr lang="en-US" dirty="0"/>
        </a:p>
      </dgm:t>
    </dgm:pt>
    <dgm:pt modelId="{3C88188B-7820-41C0-9995-6FE64C0A1C58}" type="parTrans" cxnId="{A9541A8A-49C4-46A9-B9BE-359AB1BB7259}">
      <dgm:prSet/>
      <dgm:spPr/>
      <dgm:t>
        <a:bodyPr/>
        <a:lstStyle/>
        <a:p>
          <a:endParaRPr lang="en-US"/>
        </a:p>
      </dgm:t>
    </dgm:pt>
    <dgm:pt modelId="{82B02ED3-C3D8-41AC-B040-F762CA86A4FC}" type="sibTrans" cxnId="{A9541A8A-49C4-46A9-B9BE-359AB1BB7259}">
      <dgm:prSet/>
      <dgm:spPr/>
      <dgm:t>
        <a:bodyPr/>
        <a:lstStyle/>
        <a:p>
          <a:endParaRPr lang="en-US"/>
        </a:p>
      </dgm:t>
    </dgm:pt>
    <dgm:pt modelId="{9E369549-9A5B-43D6-A676-14DA8676F0D4}">
      <dgm:prSet phldrT="[Text]"/>
      <dgm:spPr/>
      <dgm:t>
        <a:bodyPr/>
        <a:lstStyle/>
        <a:p>
          <a:r>
            <a:rPr lang="en-US" dirty="0" smtClean="0"/>
            <a:t>2017, April</a:t>
          </a:r>
          <a:endParaRPr lang="en-US" dirty="0"/>
        </a:p>
      </dgm:t>
    </dgm:pt>
    <dgm:pt modelId="{02379ADB-DCA2-4D6D-A9DC-374A2BBA76FB}" type="parTrans" cxnId="{39CD7FFF-D6C5-4ECE-B971-A0F4DB4BB4CE}">
      <dgm:prSet/>
      <dgm:spPr/>
      <dgm:t>
        <a:bodyPr/>
        <a:lstStyle/>
        <a:p>
          <a:endParaRPr lang="en-US"/>
        </a:p>
      </dgm:t>
    </dgm:pt>
    <dgm:pt modelId="{E2520943-1582-4961-B554-CB96808AE739}" type="sibTrans" cxnId="{39CD7FFF-D6C5-4ECE-B971-A0F4DB4BB4CE}">
      <dgm:prSet/>
      <dgm:spPr/>
      <dgm:t>
        <a:bodyPr/>
        <a:lstStyle/>
        <a:p>
          <a:endParaRPr lang="en-US"/>
        </a:p>
      </dgm:t>
    </dgm:pt>
    <dgm:pt modelId="{A70821AB-6354-4D8C-9F3A-3E5B138D1CD7}">
      <dgm:prSet phldrT="[Text]"/>
      <dgm:spPr/>
      <dgm:t>
        <a:bodyPr/>
        <a:lstStyle/>
        <a:p>
          <a:r>
            <a:rPr lang="en-US" dirty="0" smtClean="0"/>
            <a:t>Further tightened</a:t>
          </a:r>
          <a:endParaRPr lang="en-US" dirty="0"/>
        </a:p>
      </dgm:t>
    </dgm:pt>
    <dgm:pt modelId="{79504DC7-EE91-4DED-9029-3B7CD39E34E0}" type="parTrans" cxnId="{B9B492C8-BE14-4CCC-90D6-1C38C7CC3625}">
      <dgm:prSet/>
      <dgm:spPr/>
      <dgm:t>
        <a:bodyPr/>
        <a:lstStyle/>
        <a:p>
          <a:endParaRPr lang="en-US"/>
        </a:p>
      </dgm:t>
    </dgm:pt>
    <dgm:pt modelId="{8A711FB1-C765-4E01-83AA-7A22C5048910}" type="sibTrans" cxnId="{B9B492C8-BE14-4CCC-90D6-1C38C7CC3625}">
      <dgm:prSet/>
      <dgm:spPr/>
      <dgm:t>
        <a:bodyPr/>
        <a:lstStyle/>
        <a:p>
          <a:endParaRPr lang="en-US"/>
        </a:p>
      </dgm:t>
    </dgm:pt>
    <dgm:pt modelId="{5C6D58A9-E256-4199-98EF-0DE04C8EB9E2}" type="pres">
      <dgm:prSet presAssocID="{031159B5-C9D7-47F0-88B5-7E72937D1F5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690EDB6-4981-4F67-9F1E-BE7CDF995632}" type="pres">
      <dgm:prSet presAssocID="{BB3EA3BF-E5E4-4627-89FC-D2D13DF2C2E6}" presName="composite" presStyleCnt="0"/>
      <dgm:spPr/>
    </dgm:pt>
    <dgm:pt modelId="{779CFC99-2DF3-4A7E-B180-9F9C5B3DA0D5}" type="pres">
      <dgm:prSet presAssocID="{BB3EA3BF-E5E4-4627-89FC-D2D13DF2C2E6}" presName="LShape" presStyleLbl="alignNode1" presStyleIdx="0" presStyleCnt="3"/>
      <dgm:spPr/>
    </dgm:pt>
    <dgm:pt modelId="{A59ECE9E-C144-4669-AB12-32BA13EC6881}" type="pres">
      <dgm:prSet presAssocID="{BB3EA3BF-E5E4-4627-89FC-D2D13DF2C2E6}" presName="ParentText" presStyleLbl="revTx" presStyleIdx="0" presStyleCnt="2" custScaleX="2037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BE19D8-C600-4B52-8789-90D10574FCE6}" type="pres">
      <dgm:prSet presAssocID="{BB3EA3BF-E5E4-4627-89FC-D2D13DF2C2E6}" presName="Triangle" presStyleLbl="alignNode1" presStyleIdx="1" presStyleCnt="3"/>
      <dgm:spPr/>
    </dgm:pt>
    <dgm:pt modelId="{DF5AB36D-FA20-46CF-AE3E-4D0500DF5114}" type="pres">
      <dgm:prSet presAssocID="{ECC19DAA-7B3B-4121-A971-3ED2681D0A44}" presName="sibTrans" presStyleCnt="0"/>
      <dgm:spPr/>
    </dgm:pt>
    <dgm:pt modelId="{BDEE8531-8BD0-4AF0-A111-2D247FCD10A2}" type="pres">
      <dgm:prSet presAssocID="{ECC19DAA-7B3B-4121-A971-3ED2681D0A44}" presName="space" presStyleCnt="0"/>
      <dgm:spPr/>
    </dgm:pt>
    <dgm:pt modelId="{DD7BAEF7-240C-49EA-8F8E-2186FE044913}" type="pres">
      <dgm:prSet presAssocID="{9E369549-9A5B-43D6-A676-14DA8676F0D4}" presName="composite" presStyleCnt="0"/>
      <dgm:spPr/>
    </dgm:pt>
    <dgm:pt modelId="{4E6C42D9-A918-4A25-AE4C-2D7C7C7CFF12}" type="pres">
      <dgm:prSet presAssocID="{9E369549-9A5B-43D6-A676-14DA8676F0D4}" presName="LShape" presStyleLbl="alignNode1" presStyleIdx="2" presStyleCnt="3"/>
      <dgm:spPr/>
    </dgm:pt>
    <dgm:pt modelId="{811094DF-25A4-4125-ADE1-40C0D75BBB54}" type="pres">
      <dgm:prSet presAssocID="{9E369549-9A5B-43D6-A676-14DA8676F0D4}" presName="ParentText" presStyleLbl="revTx" presStyleIdx="1" presStyleCnt="2" custScaleX="2037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F6F1EE-570C-468E-8006-3392C62B6CF1}" type="presOf" srcId="{65BA5FDF-AACB-4C04-81E3-FF7B88498CA2}" destId="{A59ECE9E-C144-4669-AB12-32BA13EC6881}" srcOrd="0" destOrd="1" presId="urn:microsoft.com/office/officeart/2009/3/layout/StepUpProcess"/>
    <dgm:cxn modelId="{A9541A8A-49C4-46A9-B9BE-359AB1BB7259}" srcId="{BB3EA3BF-E5E4-4627-89FC-D2D13DF2C2E6}" destId="{65BA5FDF-AACB-4C04-81E3-FF7B88498CA2}" srcOrd="0" destOrd="0" parTransId="{3C88188B-7820-41C0-9995-6FE64C0A1C58}" sibTransId="{82B02ED3-C3D8-41AC-B040-F762CA86A4FC}"/>
    <dgm:cxn modelId="{1ACE7934-8E5B-4C13-8732-C6D53D740B99}" type="presOf" srcId="{A70821AB-6354-4D8C-9F3A-3E5B138D1CD7}" destId="{811094DF-25A4-4125-ADE1-40C0D75BBB54}" srcOrd="0" destOrd="1" presId="urn:microsoft.com/office/officeart/2009/3/layout/StepUpProcess"/>
    <dgm:cxn modelId="{D0623636-AAC6-44F9-9AB7-52E5AFC3E00B}" type="presOf" srcId="{031159B5-C9D7-47F0-88B5-7E72937D1F53}" destId="{5C6D58A9-E256-4199-98EF-0DE04C8EB9E2}" srcOrd="0" destOrd="0" presId="urn:microsoft.com/office/officeart/2009/3/layout/StepUpProcess"/>
    <dgm:cxn modelId="{B9B492C8-BE14-4CCC-90D6-1C38C7CC3625}" srcId="{9E369549-9A5B-43D6-A676-14DA8676F0D4}" destId="{A70821AB-6354-4D8C-9F3A-3E5B138D1CD7}" srcOrd="0" destOrd="0" parTransId="{79504DC7-EE91-4DED-9029-3B7CD39E34E0}" sibTransId="{8A711FB1-C765-4E01-83AA-7A22C5048910}"/>
    <dgm:cxn modelId="{7DEF8833-B343-424D-A761-43E45EA4ED46}" type="presOf" srcId="{BB3EA3BF-E5E4-4627-89FC-D2D13DF2C2E6}" destId="{A59ECE9E-C144-4669-AB12-32BA13EC6881}" srcOrd="0" destOrd="0" presId="urn:microsoft.com/office/officeart/2009/3/layout/StepUpProcess"/>
    <dgm:cxn modelId="{92EFC1CE-C8AB-4CEF-8148-07C294C01BE2}" type="presOf" srcId="{9E369549-9A5B-43D6-A676-14DA8676F0D4}" destId="{811094DF-25A4-4125-ADE1-40C0D75BBB54}" srcOrd="0" destOrd="0" presId="urn:microsoft.com/office/officeart/2009/3/layout/StepUpProcess"/>
    <dgm:cxn modelId="{F0F6E737-9EB6-4EAF-817B-E4481A105AB6}" srcId="{031159B5-C9D7-47F0-88B5-7E72937D1F53}" destId="{BB3EA3BF-E5E4-4627-89FC-D2D13DF2C2E6}" srcOrd="0" destOrd="0" parTransId="{4AC4C5F9-99D9-4663-8B71-6C7C3E29BDAF}" sibTransId="{ECC19DAA-7B3B-4121-A971-3ED2681D0A44}"/>
    <dgm:cxn modelId="{39CD7FFF-D6C5-4ECE-B971-A0F4DB4BB4CE}" srcId="{031159B5-C9D7-47F0-88B5-7E72937D1F53}" destId="{9E369549-9A5B-43D6-A676-14DA8676F0D4}" srcOrd="1" destOrd="0" parTransId="{02379ADB-DCA2-4D6D-A9DC-374A2BBA76FB}" sibTransId="{E2520943-1582-4961-B554-CB96808AE739}"/>
    <dgm:cxn modelId="{58B69D10-C032-4688-8C0A-D3CF55CFC831}" type="presParOf" srcId="{5C6D58A9-E256-4199-98EF-0DE04C8EB9E2}" destId="{2690EDB6-4981-4F67-9F1E-BE7CDF995632}" srcOrd="0" destOrd="0" presId="urn:microsoft.com/office/officeart/2009/3/layout/StepUpProcess"/>
    <dgm:cxn modelId="{A44BBE6C-4799-4C96-80CB-4026A7FB65F8}" type="presParOf" srcId="{2690EDB6-4981-4F67-9F1E-BE7CDF995632}" destId="{779CFC99-2DF3-4A7E-B180-9F9C5B3DA0D5}" srcOrd="0" destOrd="0" presId="urn:microsoft.com/office/officeart/2009/3/layout/StepUpProcess"/>
    <dgm:cxn modelId="{A5603531-4DDE-42DA-9896-6099D8EEFF33}" type="presParOf" srcId="{2690EDB6-4981-4F67-9F1E-BE7CDF995632}" destId="{A59ECE9E-C144-4669-AB12-32BA13EC6881}" srcOrd="1" destOrd="0" presId="urn:microsoft.com/office/officeart/2009/3/layout/StepUpProcess"/>
    <dgm:cxn modelId="{36251DCB-D907-41B6-B99E-85B58CDE7DB4}" type="presParOf" srcId="{2690EDB6-4981-4F67-9F1E-BE7CDF995632}" destId="{82BE19D8-C600-4B52-8789-90D10574FCE6}" srcOrd="2" destOrd="0" presId="urn:microsoft.com/office/officeart/2009/3/layout/StepUpProcess"/>
    <dgm:cxn modelId="{CD2A211B-219B-41C3-A086-2D70D02DED69}" type="presParOf" srcId="{5C6D58A9-E256-4199-98EF-0DE04C8EB9E2}" destId="{DF5AB36D-FA20-46CF-AE3E-4D0500DF5114}" srcOrd="1" destOrd="0" presId="urn:microsoft.com/office/officeart/2009/3/layout/StepUpProcess"/>
    <dgm:cxn modelId="{8E732861-B575-44ED-B08D-DF3AEB81E89A}" type="presParOf" srcId="{DF5AB36D-FA20-46CF-AE3E-4D0500DF5114}" destId="{BDEE8531-8BD0-4AF0-A111-2D247FCD10A2}" srcOrd="0" destOrd="0" presId="urn:microsoft.com/office/officeart/2009/3/layout/StepUpProcess"/>
    <dgm:cxn modelId="{FD1D389B-5931-45D3-B657-5409EC478563}" type="presParOf" srcId="{5C6D58A9-E256-4199-98EF-0DE04C8EB9E2}" destId="{DD7BAEF7-240C-49EA-8F8E-2186FE044913}" srcOrd="2" destOrd="0" presId="urn:microsoft.com/office/officeart/2009/3/layout/StepUpProcess"/>
    <dgm:cxn modelId="{F3C42088-9B78-4378-8E62-FD4BF849DA61}" type="presParOf" srcId="{DD7BAEF7-240C-49EA-8F8E-2186FE044913}" destId="{4E6C42D9-A918-4A25-AE4C-2D7C7C7CFF12}" srcOrd="0" destOrd="0" presId="urn:microsoft.com/office/officeart/2009/3/layout/StepUpProcess"/>
    <dgm:cxn modelId="{1697A8CA-4F3D-47E4-9714-700EACEACA7E}" type="presParOf" srcId="{DD7BAEF7-240C-49EA-8F8E-2186FE044913}" destId="{811094DF-25A4-4125-ADE1-40C0D75BBB5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F2B4902-7578-4568-BDE5-55C6AEC5999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394E34-FCF8-4A03-BB9B-B99E0C8A6A12}">
      <dgm:prSet phldrT="[Text]"/>
      <dgm:spPr/>
      <dgm:t>
        <a:bodyPr/>
        <a:lstStyle/>
        <a:p>
          <a:r>
            <a:rPr lang="en-US" dirty="0" smtClean="0"/>
            <a:t>Parameter</a:t>
          </a:r>
          <a:endParaRPr lang="en-US" dirty="0"/>
        </a:p>
      </dgm:t>
    </dgm:pt>
    <dgm:pt modelId="{2E93A9D5-E022-4486-BF1B-5A598615D6F5}" type="parTrans" cxnId="{16E8F2DB-E1AD-4B13-8BDB-D8E0EC7C0996}">
      <dgm:prSet/>
      <dgm:spPr/>
      <dgm:t>
        <a:bodyPr/>
        <a:lstStyle/>
        <a:p>
          <a:endParaRPr lang="en-US"/>
        </a:p>
      </dgm:t>
    </dgm:pt>
    <dgm:pt modelId="{569F5738-B6C3-4B6D-B767-BB6422F3546E}" type="sibTrans" cxnId="{16E8F2DB-E1AD-4B13-8BDB-D8E0EC7C0996}">
      <dgm:prSet/>
      <dgm:spPr/>
      <dgm:t>
        <a:bodyPr/>
        <a:lstStyle/>
        <a:p>
          <a:endParaRPr lang="en-US"/>
        </a:p>
      </dgm:t>
    </dgm:pt>
    <dgm:pt modelId="{8783A339-1A31-4222-A983-F97B4C2A6787}">
      <dgm:prSet phldrT="[Text]"/>
      <dgm:spPr/>
      <dgm:t>
        <a:bodyPr/>
        <a:lstStyle/>
        <a:p>
          <a:r>
            <a:rPr lang="en-US" dirty="0" smtClean="0"/>
            <a:t>NPA</a:t>
          </a:r>
          <a:endParaRPr lang="en-US" dirty="0"/>
        </a:p>
      </dgm:t>
    </dgm:pt>
    <dgm:pt modelId="{0A6D592A-95A9-4EBB-9D59-B1779C5DE7A6}" type="parTrans" cxnId="{1FFE8615-092E-4B6C-B6E3-BCFE977E57B1}">
      <dgm:prSet/>
      <dgm:spPr/>
      <dgm:t>
        <a:bodyPr/>
        <a:lstStyle/>
        <a:p>
          <a:endParaRPr lang="en-US"/>
        </a:p>
      </dgm:t>
    </dgm:pt>
    <dgm:pt modelId="{D3B103C6-3A1B-4EC1-8CCC-19AC9A21DCD3}" type="sibTrans" cxnId="{1FFE8615-092E-4B6C-B6E3-BCFE977E57B1}">
      <dgm:prSet/>
      <dgm:spPr/>
      <dgm:t>
        <a:bodyPr/>
        <a:lstStyle/>
        <a:p>
          <a:endParaRPr lang="en-US"/>
        </a:p>
      </dgm:t>
    </dgm:pt>
    <dgm:pt modelId="{5B2AAD19-0D10-44F7-931A-F847CC359176}">
      <dgm:prSet phldrT="[Text]"/>
      <dgm:spPr/>
      <dgm:t>
        <a:bodyPr/>
        <a:lstStyle/>
        <a:p>
          <a:r>
            <a:rPr lang="en-US" dirty="0" smtClean="0"/>
            <a:t>BASEL Capital</a:t>
          </a:r>
          <a:endParaRPr lang="en-US" dirty="0"/>
        </a:p>
      </dgm:t>
    </dgm:pt>
    <dgm:pt modelId="{1A5DF962-1DA1-4B29-865C-14ACA63219B4}" type="parTrans" cxnId="{B7027ECE-7827-4165-9D01-038F757B1997}">
      <dgm:prSet/>
      <dgm:spPr/>
      <dgm:t>
        <a:bodyPr/>
        <a:lstStyle/>
        <a:p>
          <a:endParaRPr lang="en-US"/>
        </a:p>
      </dgm:t>
    </dgm:pt>
    <dgm:pt modelId="{D3F2003D-A101-449F-8714-F47E52CDD618}" type="sibTrans" cxnId="{B7027ECE-7827-4165-9D01-038F757B1997}">
      <dgm:prSet/>
      <dgm:spPr/>
      <dgm:t>
        <a:bodyPr/>
        <a:lstStyle/>
        <a:p>
          <a:endParaRPr lang="en-US"/>
        </a:p>
      </dgm:t>
    </dgm:pt>
    <dgm:pt modelId="{502D7782-9E14-4718-8654-EBE86714E54B}">
      <dgm:prSet phldrT="[Text]"/>
      <dgm:spPr/>
      <dgm:t>
        <a:bodyPr/>
        <a:lstStyle/>
        <a:p>
          <a:r>
            <a:rPr lang="en-US" dirty="0" smtClean="0"/>
            <a:t>Profitability</a:t>
          </a:r>
        </a:p>
      </dgm:t>
    </dgm:pt>
    <dgm:pt modelId="{BE48DCE0-BCDC-43DB-A923-8C3209BF3930}" type="parTrans" cxnId="{40B7F5CE-91CF-494D-ADC3-5C5739A2A973}">
      <dgm:prSet/>
      <dgm:spPr/>
      <dgm:t>
        <a:bodyPr/>
        <a:lstStyle/>
        <a:p>
          <a:endParaRPr lang="en-US"/>
        </a:p>
      </dgm:t>
    </dgm:pt>
    <dgm:pt modelId="{D374F7B1-2AE6-4367-863F-881CB4D15EDB}" type="sibTrans" cxnId="{40B7F5CE-91CF-494D-ADC3-5C5739A2A973}">
      <dgm:prSet/>
      <dgm:spPr/>
      <dgm:t>
        <a:bodyPr/>
        <a:lstStyle/>
        <a:p>
          <a:endParaRPr lang="en-US"/>
        </a:p>
      </dgm:t>
    </dgm:pt>
    <dgm:pt modelId="{54CF2A75-53E9-4007-BC48-A32C6253BCD8}">
      <dgm:prSet phldrT="[Text]"/>
      <dgm:spPr/>
      <dgm:t>
        <a:bodyPr/>
        <a:lstStyle/>
        <a:p>
          <a:r>
            <a:rPr lang="en-US" dirty="0" smtClean="0"/>
            <a:t>#1</a:t>
          </a:r>
          <a:endParaRPr lang="en-US" dirty="0"/>
        </a:p>
      </dgm:t>
    </dgm:pt>
    <dgm:pt modelId="{F1052FB7-9368-4EDC-A74B-80A5814F87EA}" type="parTrans" cxnId="{AA33C185-EF6F-4939-BA78-13B052CDBC01}">
      <dgm:prSet/>
      <dgm:spPr/>
      <dgm:t>
        <a:bodyPr/>
        <a:lstStyle/>
        <a:p>
          <a:endParaRPr lang="en-US"/>
        </a:p>
      </dgm:t>
    </dgm:pt>
    <dgm:pt modelId="{54BD26C8-4C65-4208-AC80-7D9A76B27765}" type="sibTrans" cxnId="{AA33C185-EF6F-4939-BA78-13B052CDBC01}">
      <dgm:prSet/>
      <dgm:spPr/>
      <dgm:t>
        <a:bodyPr/>
        <a:lstStyle/>
        <a:p>
          <a:endParaRPr lang="en-US"/>
        </a:p>
      </dgm:t>
    </dgm:pt>
    <dgm:pt modelId="{18BE0CD3-9D3D-4232-9374-6B6CE517FAFF}">
      <dgm:prSet phldrT="[Text]"/>
      <dgm:spPr/>
      <dgm:t>
        <a:bodyPr/>
        <a:lstStyle/>
        <a:p>
          <a:r>
            <a:rPr lang="en-US" dirty="0" smtClean="0"/>
            <a:t>#2</a:t>
          </a:r>
          <a:endParaRPr lang="en-US" dirty="0"/>
        </a:p>
      </dgm:t>
    </dgm:pt>
    <dgm:pt modelId="{74F17F12-225C-4B02-865A-9CEEB7653A99}" type="parTrans" cxnId="{8535E1BB-DFDA-47DF-9F01-3499BD5DE8B6}">
      <dgm:prSet/>
      <dgm:spPr/>
      <dgm:t>
        <a:bodyPr/>
        <a:lstStyle/>
        <a:p>
          <a:endParaRPr lang="en-US"/>
        </a:p>
      </dgm:t>
    </dgm:pt>
    <dgm:pt modelId="{E8A374C4-6660-499F-BE02-D74BFD076564}" type="sibTrans" cxnId="{8535E1BB-DFDA-47DF-9F01-3499BD5DE8B6}">
      <dgm:prSet/>
      <dgm:spPr/>
      <dgm:t>
        <a:bodyPr/>
        <a:lstStyle/>
        <a:p>
          <a:endParaRPr lang="en-US"/>
        </a:p>
      </dgm:t>
    </dgm:pt>
    <dgm:pt modelId="{728119F3-3853-429D-AAE4-81F435A734C6}">
      <dgm:prSet phldrT="[Text]"/>
      <dgm:spPr/>
      <dgm:t>
        <a:bodyPr/>
        <a:lstStyle/>
        <a:p>
          <a:r>
            <a:rPr lang="en-US" dirty="0" smtClean="0"/>
            <a:t>#3</a:t>
          </a:r>
          <a:endParaRPr lang="en-US" dirty="0"/>
        </a:p>
      </dgm:t>
    </dgm:pt>
    <dgm:pt modelId="{BBDB135F-8E76-45DD-BB6B-4E58C4F00737}" type="parTrans" cxnId="{991C6A09-D16F-4406-B762-C6F109AE0327}">
      <dgm:prSet/>
      <dgm:spPr/>
      <dgm:t>
        <a:bodyPr/>
        <a:lstStyle/>
        <a:p>
          <a:endParaRPr lang="en-US"/>
        </a:p>
      </dgm:t>
    </dgm:pt>
    <dgm:pt modelId="{626B52DA-CF5F-42CF-9C26-4A6C65288817}" type="sibTrans" cxnId="{991C6A09-D16F-4406-B762-C6F109AE0327}">
      <dgm:prSet/>
      <dgm:spPr/>
      <dgm:t>
        <a:bodyPr/>
        <a:lstStyle/>
        <a:p>
          <a:endParaRPr lang="en-US"/>
        </a:p>
      </dgm:t>
    </dgm:pt>
    <dgm:pt modelId="{C10A5925-285C-4EEF-983B-F0E70774B3A8}">
      <dgm:prSet phldrT="[Text]"/>
      <dgm:spPr/>
      <dgm:t>
        <a:bodyPr/>
        <a:lstStyle/>
        <a:p>
          <a:r>
            <a:rPr lang="en-US" dirty="0" smtClean="0"/>
            <a:t>Leverage</a:t>
          </a:r>
        </a:p>
      </dgm:t>
    </dgm:pt>
    <dgm:pt modelId="{6443A493-C721-4783-816F-F5DB70F6BD50}" type="parTrans" cxnId="{81AD5F6D-62B0-406F-A965-CA2B5DDABE1B}">
      <dgm:prSet/>
      <dgm:spPr/>
      <dgm:t>
        <a:bodyPr/>
        <a:lstStyle/>
        <a:p>
          <a:endParaRPr lang="en-US"/>
        </a:p>
      </dgm:t>
    </dgm:pt>
    <dgm:pt modelId="{724D2D08-8814-4291-9B47-5AEC85B62719}" type="sibTrans" cxnId="{81AD5F6D-62B0-406F-A965-CA2B5DDABE1B}">
      <dgm:prSet/>
      <dgm:spPr/>
      <dgm:t>
        <a:bodyPr/>
        <a:lstStyle/>
        <a:p>
          <a:endParaRPr lang="en-US"/>
        </a:p>
      </dgm:t>
    </dgm:pt>
    <dgm:pt modelId="{DA206DA6-29C8-4931-8611-AE0EE11C04C9}" type="pres">
      <dgm:prSet presAssocID="{7F2B4902-7578-4568-BDE5-55C6AEC5999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98EF0D-41D5-4BF9-8479-43BE048309E9}" type="pres">
      <dgm:prSet presAssocID="{68394E34-FCF8-4A03-BB9B-B99E0C8A6A12}" presName="compNode" presStyleCnt="0"/>
      <dgm:spPr/>
    </dgm:pt>
    <dgm:pt modelId="{33022284-E413-4D15-9CBA-9415177D3D00}" type="pres">
      <dgm:prSet presAssocID="{68394E34-FCF8-4A03-BB9B-B99E0C8A6A12}" presName="aNode" presStyleLbl="bgShp" presStyleIdx="0" presStyleCnt="4"/>
      <dgm:spPr/>
      <dgm:t>
        <a:bodyPr/>
        <a:lstStyle/>
        <a:p>
          <a:endParaRPr lang="en-US"/>
        </a:p>
      </dgm:t>
    </dgm:pt>
    <dgm:pt modelId="{0FEE9012-932E-4A02-9768-634740558771}" type="pres">
      <dgm:prSet presAssocID="{68394E34-FCF8-4A03-BB9B-B99E0C8A6A12}" presName="textNode" presStyleLbl="bgShp" presStyleIdx="0" presStyleCnt="4"/>
      <dgm:spPr/>
      <dgm:t>
        <a:bodyPr/>
        <a:lstStyle/>
        <a:p>
          <a:endParaRPr lang="en-US"/>
        </a:p>
      </dgm:t>
    </dgm:pt>
    <dgm:pt modelId="{EB78692E-59F0-4A9D-A46D-37A611DAEF77}" type="pres">
      <dgm:prSet presAssocID="{68394E34-FCF8-4A03-BB9B-B99E0C8A6A12}" presName="compChildNode" presStyleCnt="0"/>
      <dgm:spPr/>
    </dgm:pt>
    <dgm:pt modelId="{8313FDD7-F5D6-4255-A9AF-8C64720A9BDD}" type="pres">
      <dgm:prSet presAssocID="{68394E34-FCF8-4A03-BB9B-B99E0C8A6A12}" presName="theInnerList" presStyleCnt="0"/>
      <dgm:spPr/>
    </dgm:pt>
    <dgm:pt modelId="{64BAC1EA-7FA9-438C-9E22-9078BDE0D875}" type="pres">
      <dgm:prSet presAssocID="{8783A339-1A31-4222-A983-F97B4C2A6787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F2CBF8-B2BF-4FA3-B3DC-E0C5BFDA2200}" type="pres">
      <dgm:prSet presAssocID="{8783A339-1A31-4222-A983-F97B4C2A6787}" presName="aSpace2" presStyleCnt="0"/>
      <dgm:spPr/>
    </dgm:pt>
    <dgm:pt modelId="{B5B2C420-AD0C-42EB-9C6C-9C47F219EBCF}" type="pres">
      <dgm:prSet presAssocID="{5B2AAD19-0D10-44F7-931A-F847CC359176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32F5A-0C97-4850-8F90-3F7D70CBE00C}" type="pres">
      <dgm:prSet presAssocID="{5B2AAD19-0D10-44F7-931A-F847CC359176}" presName="aSpace2" presStyleCnt="0"/>
      <dgm:spPr/>
    </dgm:pt>
    <dgm:pt modelId="{4D569E69-1D4A-4877-A579-4E78D797DEE7}" type="pres">
      <dgm:prSet presAssocID="{502D7782-9E14-4718-8654-EBE86714E54B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59EE75-1E0D-46F6-B7AE-BDBC4CFFDC3D}" type="pres">
      <dgm:prSet presAssocID="{502D7782-9E14-4718-8654-EBE86714E54B}" presName="aSpace2" presStyleCnt="0"/>
      <dgm:spPr/>
    </dgm:pt>
    <dgm:pt modelId="{3698EB25-DB03-4FCD-A1C0-879BB97E7B99}" type="pres">
      <dgm:prSet presAssocID="{C10A5925-285C-4EEF-983B-F0E70774B3A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6E407-82EB-4A51-BEF2-8C81AB876A52}" type="pres">
      <dgm:prSet presAssocID="{68394E34-FCF8-4A03-BB9B-B99E0C8A6A12}" presName="aSpace" presStyleCnt="0"/>
      <dgm:spPr/>
    </dgm:pt>
    <dgm:pt modelId="{8A1B2400-819D-43CB-A578-BEB70430376F}" type="pres">
      <dgm:prSet presAssocID="{54CF2A75-53E9-4007-BC48-A32C6253BCD8}" presName="compNode" presStyleCnt="0"/>
      <dgm:spPr/>
    </dgm:pt>
    <dgm:pt modelId="{04429132-22B9-4BA4-B2D1-AF9426371044}" type="pres">
      <dgm:prSet presAssocID="{54CF2A75-53E9-4007-BC48-A32C6253BCD8}" presName="aNode" presStyleLbl="bgShp" presStyleIdx="1" presStyleCnt="4"/>
      <dgm:spPr/>
      <dgm:t>
        <a:bodyPr/>
        <a:lstStyle/>
        <a:p>
          <a:endParaRPr lang="en-US"/>
        </a:p>
      </dgm:t>
    </dgm:pt>
    <dgm:pt modelId="{707522B0-7223-424F-92CA-551CDCBE7ECA}" type="pres">
      <dgm:prSet presAssocID="{54CF2A75-53E9-4007-BC48-A32C6253BCD8}" presName="textNode" presStyleLbl="bgShp" presStyleIdx="1" presStyleCnt="4"/>
      <dgm:spPr/>
      <dgm:t>
        <a:bodyPr/>
        <a:lstStyle/>
        <a:p>
          <a:endParaRPr lang="en-US"/>
        </a:p>
      </dgm:t>
    </dgm:pt>
    <dgm:pt modelId="{B029FFB1-167B-4DAF-9568-2561A6C0E87F}" type="pres">
      <dgm:prSet presAssocID="{54CF2A75-53E9-4007-BC48-A32C6253BCD8}" presName="compChildNode" presStyleCnt="0"/>
      <dgm:spPr/>
    </dgm:pt>
    <dgm:pt modelId="{4E53A92F-11E3-4F1B-8DDD-771A9AA29558}" type="pres">
      <dgm:prSet presAssocID="{54CF2A75-53E9-4007-BC48-A32C6253BCD8}" presName="theInnerList" presStyleCnt="0"/>
      <dgm:spPr/>
    </dgm:pt>
    <dgm:pt modelId="{C54F4ADE-9855-4325-A3BC-E934A15B23C2}" type="pres">
      <dgm:prSet presAssocID="{54CF2A75-53E9-4007-BC48-A32C6253BCD8}" presName="aSpace" presStyleCnt="0"/>
      <dgm:spPr/>
    </dgm:pt>
    <dgm:pt modelId="{0601E5F4-C936-4797-9451-530E8732A0DC}" type="pres">
      <dgm:prSet presAssocID="{18BE0CD3-9D3D-4232-9374-6B6CE517FAFF}" presName="compNode" presStyleCnt="0"/>
      <dgm:spPr/>
    </dgm:pt>
    <dgm:pt modelId="{0CC89A33-002A-4568-99C4-DFB6C8AF9F17}" type="pres">
      <dgm:prSet presAssocID="{18BE0CD3-9D3D-4232-9374-6B6CE517FAFF}" presName="aNode" presStyleLbl="bgShp" presStyleIdx="2" presStyleCnt="4"/>
      <dgm:spPr/>
      <dgm:t>
        <a:bodyPr/>
        <a:lstStyle/>
        <a:p>
          <a:endParaRPr lang="en-US"/>
        </a:p>
      </dgm:t>
    </dgm:pt>
    <dgm:pt modelId="{54E53711-F7F0-454D-9E09-5879CC3FBD13}" type="pres">
      <dgm:prSet presAssocID="{18BE0CD3-9D3D-4232-9374-6B6CE517FAFF}" presName="textNode" presStyleLbl="bgShp" presStyleIdx="2" presStyleCnt="4"/>
      <dgm:spPr/>
      <dgm:t>
        <a:bodyPr/>
        <a:lstStyle/>
        <a:p>
          <a:endParaRPr lang="en-US"/>
        </a:p>
      </dgm:t>
    </dgm:pt>
    <dgm:pt modelId="{467798CB-EA66-4D65-8500-3EE931F2016D}" type="pres">
      <dgm:prSet presAssocID="{18BE0CD3-9D3D-4232-9374-6B6CE517FAFF}" presName="compChildNode" presStyleCnt="0"/>
      <dgm:spPr/>
    </dgm:pt>
    <dgm:pt modelId="{1AE528E3-8E91-496B-BCBB-CC2425A0CEF5}" type="pres">
      <dgm:prSet presAssocID="{18BE0CD3-9D3D-4232-9374-6B6CE517FAFF}" presName="theInnerList" presStyleCnt="0"/>
      <dgm:spPr/>
    </dgm:pt>
    <dgm:pt modelId="{6790CA62-B113-40C9-9BA1-49D7D6CED590}" type="pres">
      <dgm:prSet presAssocID="{18BE0CD3-9D3D-4232-9374-6B6CE517FAFF}" presName="aSpace" presStyleCnt="0"/>
      <dgm:spPr/>
    </dgm:pt>
    <dgm:pt modelId="{5CD18AF1-8592-4D54-981A-90DC636BACF5}" type="pres">
      <dgm:prSet presAssocID="{728119F3-3853-429D-AAE4-81F435A734C6}" presName="compNode" presStyleCnt="0"/>
      <dgm:spPr/>
    </dgm:pt>
    <dgm:pt modelId="{A2EA9270-7468-4460-8DD3-615DB45D75C8}" type="pres">
      <dgm:prSet presAssocID="{728119F3-3853-429D-AAE4-81F435A734C6}" presName="aNode" presStyleLbl="bgShp" presStyleIdx="3" presStyleCnt="4"/>
      <dgm:spPr/>
      <dgm:t>
        <a:bodyPr/>
        <a:lstStyle/>
        <a:p>
          <a:endParaRPr lang="en-US"/>
        </a:p>
      </dgm:t>
    </dgm:pt>
    <dgm:pt modelId="{48C913F2-D526-43D4-A896-F6EE2C624A2E}" type="pres">
      <dgm:prSet presAssocID="{728119F3-3853-429D-AAE4-81F435A734C6}" presName="textNode" presStyleLbl="bgShp" presStyleIdx="3" presStyleCnt="4"/>
      <dgm:spPr/>
      <dgm:t>
        <a:bodyPr/>
        <a:lstStyle/>
        <a:p>
          <a:endParaRPr lang="en-US"/>
        </a:p>
      </dgm:t>
    </dgm:pt>
    <dgm:pt modelId="{BAED8FAC-C643-4051-929C-828AB785BC37}" type="pres">
      <dgm:prSet presAssocID="{728119F3-3853-429D-AAE4-81F435A734C6}" presName="compChildNode" presStyleCnt="0"/>
      <dgm:spPr/>
    </dgm:pt>
    <dgm:pt modelId="{1C462633-4F0B-4AC2-97F2-7F57110F4CF3}" type="pres">
      <dgm:prSet presAssocID="{728119F3-3853-429D-AAE4-81F435A734C6}" presName="theInnerList" presStyleCnt="0"/>
      <dgm:spPr/>
    </dgm:pt>
  </dgm:ptLst>
  <dgm:cxnLst>
    <dgm:cxn modelId="{AA33C185-EF6F-4939-BA78-13B052CDBC01}" srcId="{7F2B4902-7578-4568-BDE5-55C6AEC5999B}" destId="{54CF2A75-53E9-4007-BC48-A32C6253BCD8}" srcOrd="1" destOrd="0" parTransId="{F1052FB7-9368-4EDC-A74B-80A5814F87EA}" sibTransId="{54BD26C8-4C65-4208-AC80-7D9A76B27765}"/>
    <dgm:cxn modelId="{ADFD2137-4AC7-4309-9320-C4738E5BF935}" type="presOf" srcId="{68394E34-FCF8-4A03-BB9B-B99E0C8A6A12}" destId="{33022284-E413-4D15-9CBA-9415177D3D00}" srcOrd="0" destOrd="0" presId="urn:microsoft.com/office/officeart/2005/8/layout/lProcess2"/>
    <dgm:cxn modelId="{8535E1BB-DFDA-47DF-9F01-3499BD5DE8B6}" srcId="{7F2B4902-7578-4568-BDE5-55C6AEC5999B}" destId="{18BE0CD3-9D3D-4232-9374-6B6CE517FAFF}" srcOrd="2" destOrd="0" parTransId="{74F17F12-225C-4B02-865A-9CEEB7653A99}" sibTransId="{E8A374C4-6660-499F-BE02-D74BFD076564}"/>
    <dgm:cxn modelId="{F9A0C312-5721-46F4-9CE1-9F5C2B0EB4BD}" type="presOf" srcId="{C10A5925-285C-4EEF-983B-F0E70774B3A8}" destId="{3698EB25-DB03-4FCD-A1C0-879BB97E7B99}" srcOrd="0" destOrd="0" presId="urn:microsoft.com/office/officeart/2005/8/layout/lProcess2"/>
    <dgm:cxn modelId="{F0EF682C-A0C6-4B18-8F9B-205C4CA0F5D4}" type="presOf" srcId="{5B2AAD19-0D10-44F7-931A-F847CC359176}" destId="{B5B2C420-AD0C-42EB-9C6C-9C47F219EBCF}" srcOrd="0" destOrd="0" presId="urn:microsoft.com/office/officeart/2005/8/layout/lProcess2"/>
    <dgm:cxn modelId="{16E8F2DB-E1AD-4B13-8BDB-D8E0EC7C0996}" srcId="{7F2B4902-7578-4568-BDE5-55C6AEC5999B}" destId="{68394E34-FCF8-4A03-BB9B-B99E0C8A6A12}" srcOrd="0" destOrd="0" parTransId="{2E93A9D5-E022-4486-BF1B-5A598615D6F5}" sibTransId="{569F5738-B6C3-4B6D-B767-BB6422F3546E}"/>
    <dgm:cxn modelId="{FC504B17-13AA-4643-88EC-CB1943A76421}" type="presOf" srcId="{18BE0CD3-9D3D-4232-9374-6B6CE517FAFF}" destId="{0CC89A33-002A-4568-99C4-DFB6C8AF9F17}" srcOrd="0" destOrd="0" presId="urn:microsoft.com/office/officeart/2005/8/layout/lProcess2"/>
    <dgm:cxn modelId="{83DB3BCD-61D1-4E07-BDBF-1BFD44EFCDDF}" type="presOf" srcId="{18BE0CD3-9D3D-4232-9374-6B6CE517FAFF}" destId="{54E53711-F7F0-454D-9E09-5879CC3FBD13}" srcOrd="1" destOrd="0" presId="urn:microsoft.com/office/officeart/2005/8/layout/lProcess2"/>
    <dgm:cxn modelId="{C83EF4DF-448B-476D-8632-4AEE4D4F334C}" type="presOf" srcId="{502D7782-9E14-4718-8654-EBE86714E54B}" destId="{4D569E69-1D4A-4877-A579-4E78D797DEE7}" srcOrd="0" destOrd="0" presId="urn:microsoft.com/office/officeart/2005/8/layout/lProcess2"/>
    <dgm:cxn modelId="{2B020D3B-F2EA-4933-B7DB-C08BFFEA270C}" type="presOf" srcId="{54CF2A75-53E9-4007-BC48-A32C6253BCD8}" destId="{04429132-22B9-4BA4-B2D1-AF9426371044}" srcOrd="0" destOrd="0" presId="urn:microsoft.com/office/officeart/2005/8/layout/lProcess2"/>
    <dgm:cxn modelId="{40B7F5CE-91CF-494D-ADC3-5C5739A2A973}" srcId="{68394E34-FCF8-4A03-BB9B-B99E0C8A6A12}" destId="{502D7782-9E14-4718-8654-EBE86714E54B}" srcOrd="2" destOrd="0" parTransId="{BE48DCE0-BCDC-43DB-A923-8C3209BF3930}" sibTransId="{D374F7B1-2AE6-4367-863F-881CB4D15EDB}"/>
    <dgm:cxn modelId="{991C6A09-D16F-4406-B762-C6F109AE0327}" srcId="{7F2B4902-7578-4568-BDE5-55C6AEC5999B}" destId="{728119F3-3853-429D-AAE4-81F435A734C6}" srcOrd="3" destOrd="0" parTransId="{BBDB135F-8E76-45DD-BB6B-4E58C4F00737}" sibTransId="{626B52DA-CF5F-42CF-9C26-4A6C65288817}"/>
    <dgm:cxn modelId="{DF7B25EF-6837-4AAF-9D66-9ADF44972B74}" type="presOf" srcId="{728119F3-3853-429D-AAE4-81F435A734C6}" destId="{48C913F2-D526-43D4-A896-F6EE2C624A2E}" srcOrd="1" destOrd="0" presId="urn:microsoft.com/office/officeart/2005/8/layout/lProcess2"/>
    <dgm:cxn modelId="{1F6BAB98-B406-46CE-863B-1D7E7B391369}" type="presOf" srcId="{8783A339-1A31-4222-A983-F97B4C2A6787}" destId="{64BAC1EA-7FA9-438C-9E22-9078BDE0D875}" srcOrd="0" destOrd="0" presId="urn:microsoft.com/office/officeart/2005/8/layout/lProcess2"/>
    <dgm:cxn modelId="{B7027ECE-7827-4165-9D01-038F757B1997}" srcId="{68394E34-FCF8-4A03-BB9B-B99E0C8A6A12}" destId="{5B2AAD19-0D10-44F7-931A-F847CC359176}" srcOrd="1" destOrd="0" parTransId="{1A5DF962-1DA1-4B29-865C-14ACA63219B4}" sibTransId="{D3F2003D-A101-449F-8714-F47E52CDD618}"/>
    <dgm:cxn modelId="{1FFE8615-092E-4B6C-B6E3-BCFE977E57B1}" srcId="{68394E34-FCF8-4A03-BB9B-B99E0C8A6A12}" destId="{8783A339-1A31-4222-A983-F97B4C2A6787}" srcOrd="0" destOrd="0" parTransId="{0A6D592A-95A9-4EBB-9D59-B1779C5DE7A6}" sibTransId="{D3B103C6-3A1B-4EC1-8CCC-19AC9A21DCD3}"/>
    <dgm:cxn modelId="{DD42DC25-F3BC-4AA1-B232-05E0CDD5245B}" type="presOf" srcId="{728119F3-3853-429D-AAE4-81F435A734C6}" destId="{A2EA9270-7468-4460-8DD3-615DB45D75C8}" srcOrd="0" destOrd="0" presId="urn:microsoft.com/office/officeart/2005/8/layout/lProcess2"/>
    <dgm:cxn modelId="{7F8B0198-6E31-47F5-9917-4531EA2B0C32}" type="presOf" srcId="{54CF2A75-53E9-4007-BC48-A32C6253BCD8}" destId="{707522B0-7223-424F-92CA-551CDCBE7ECA}" srcOrd="1" destOrd="0" presId="urn:microsoft.com/office/officeart/2005/8/layout/lProcess2"/>
    <dgm:cxn modelId="{0F600581-E23B-4399-8A86-EAB265FAD6D0}" type="presOf" srcId="{68394E34-FCF8-4A03-BB9B-B99E0C8A6A12}" destId="{0FEE9012-932E-4A02-9768-634740558771}" srcOrd="1" destOrd="0" presId="urn:microsoft.com/office/officeart/2005/8/layout/lProcess2"/>
    <dgm:cxn modelId="{55239EA1-A456-4E99-A332-1BF29CB8CBC8}" type="presOf" srcId="{7F2B4902-7578-4568-BDE5-55C6AEC5999B}" destId="{DA206DA6-29C8-4931-8611-AE0EE11C04C9}" srcOrd="0" destOrd="0" presId="urn:microsoft.com/office/officeart/2005/8/layout/lProcess2"/>
    <dgm:cxn modelId="{81AD5F6D-62B0-406F-A965-CA2B5DDABE1B}" srcId="{68394E34-FCF8-4A03-BB9B-B99E0C8A6A12}" destId="{C10A5925-285C-4EEF-983B-F0E70774B3A8}" srcOrd="3" destOrd="0" parTransId="{6443A493-C721-4783-816F-F5DB70F6BD50}" sibTransId="{724D2D08-8814-4291-9B47-5AEC85B62719}"/>
    <dgm:cxn modelId="{A58CC4FB-0A92-46D8-BF22-4D30083C9EE1}" type="presParOf" srcId="{DA206DA6-29C8-4931-8611-AE0EE11C04C9}" destId="{FF98EF0D-41D5-4BF9-8479-43BE048309E9}" srcOrd="0" destOrd="0" presId="urn:microsoft.com/office/officeart/2005/8/layout/lProcess2"/>
    <dgm:cxn modelId="{FA867C2A-EA04-47E1-B3AD-9B2704B3D809}" type="presParOf" srcId="{FF98EF0D-41D5-4BF9-8479-43BE048309E9}" destId="{33022284-E413-4D15-9CBA-9415177D3D00}" srcOrd="0" destOrd="0" presId="urn:microsoft.com/office/officeart/2005/8/layout/lProcess2"/>
    <dgm:cxn modelId="{CC2C550C-B2C7-435C-8F2B-9FD9B8C09F43}" type="presParOf" srcId="{FF98EF0D-41D5-4BF9-8479-43BE048309E9}" destId="{0FEE9012-932E-4A02-9768-634740558771}" srcOrd="1" destOrd="0" presId="urn:microsoft.com/office/officeart/2005/8/layout/lProcess2"/>
    <dgm:cxn modelId="{BB13D6E0-F351-441C-9AD9-798014C681DE}" type="presParOf" srcId="{FF98EF0D-41D5-4BF9-8479-43BE048309E9}" destId="{EB78692E-59F0-4A9D-A46D-37A611DAEF77}" srcOrd="2" destOrd="0" presId="urn:microsoft.com/office/officeart/2005/8/layout/lProcess2"/>
    <dgm:cxn modelId="{690095D0-5F23-4E70-8F40-405B850851B6}" type="presParOf" srcId="{EB78692E-59F0-4A9D-A46D-37A611DAEF77}" destId="{8313FDD7-F5D6-4255-A9AF-8C64720A9BDD}" srcOrd="0" destOrd="0" presId="urn:microsoft.com/office/officeart/2005/8/layout/lProcess2"/>
    <dgm:cxn modelId="{A7E26F0F-FDD7-4F9B-B902-C7929A2FACC0}" type="presParOf" srcId="{8313FDD7-F5D6-4255-A9AF-8C64720A9BDD}" destId="{64BAC1EA-7FA9-438C-9E22-9078BDE0D875}" srcOrd="0" destOrd="0" presId="urn:microsoft.com/office/officeart/2005/8/layout/lProcess2"/>
    <dgm:cxn modelId="{B1B26279-1ACC-4B5F-A02C-7D1AC0A99E94}" type="presParOf" srcId="{8313FDD7-F5D6-4255-A9AF-8C64720A9BDD}" destId="{86F2CBF8-B2BF-4FA3-B3DC-E0C5BFDA2200}" srcOrd="1" destOrd="0" presId="urn:microsoft.com/office/officeart/2005/8/layout/lProcess2"/>
    <dgm:cxn modelId="{291E267D-0080-4E41-BF9B-8655B514591D}" type="presParOf" srcId="{8313FDD7-F5D6-4255-A9AF-8C64720A9BDD}" destId="{B5B2C420-AD0C-42EB-9C6C-9C47F219EBCF}" srcOrd="2" destOrd="0" presId="urn:microsoft.com/office/officeart/2005/8/layout/lProcess2"/>
    <dgm:cxn modelId="{9B137A38-B7CE-4E6E-A5E4-E5A7FDD3BB1C}" type="presParOf" srcId="{8313FDD7-F5D6-4255-A9AF-8C64720A9BDD}" destId="{CB332F5A-0C97-4850-8F90-3F7D70CBE00C}" srcOrd="3" destOrd="0" presId="urn:microsoft.com/office/officeart/2005/8/layout/lProcess2"/>
    <dgm:cxn modelId="{16F8D734-2846-4027-8A9D-F5218822BC3C}" type="presParOf" srcId="{8313FDD7-F5D6-4255-A9AF-8C64720A9BDD}" destId="{4D569E69-1D4A-4877-A579-4E78D797DEE7}" srcOrd="4" destOrd="0" presId="urn:microsoft.com/office/officeart/2005/8/layout/lProcess2"/>
    <dgm:cxn modelId="{E9F27EEB-6F73-45D1-8BB1-41088CAE7895}" type="presParOf" srcId="{8313FDD7-F5D6-4255-A9AF-8C64720A9BDD}" destId="{8359EE75-1E0D-46F6-B7AE-BDBC4CFFDC3D}" srcOrd="5" destOrd="0" presId="urn:microsoft.com/office/officeart/2005/8/layout/lProcess2"/>
    <dgm:cxn modelId="{0D71E769-4BE9-4A05-80A6-8BFF7E180D58}" type="presParOf" srcId="{8313FDD7-F5D6-4255-A9AF-8C64720A9BDD}" destId="{3698EB25-DB03-4FCD-A1C0-879BB97E7B99}" srcOrd="6" destOrd="0" presId="urn:microsoft.com/office/officeart/2005/8/layout/lProcess2"/>
    <dgm:cxn modelId="{64D6EA82-399D-49C0-BEFF-23E4AD21E6A7}" type="presParOf" srcId="{DA206DA6-29C8-4931-8611-AE0EE11C04C9}" destId="{8F46E407-82EB-4A51-BEF2-8C81AB876A52}" srcOrd="1" destOrd="0" presId="urn:microsoft.com/office/officeart/2005/8/layout/lProcess2"/>
    <dgm:cxn modelId="{58FC0DEC-D3D2-4B58-AF42-3718F23378FD}" type="presParOf" srcId="{DA206DA6-29C8-4931-8611-AE0EE11C04C9}" destId="{8A1B2400-819D-43CB-A578-BEB70430376F}" srcOrd="2" destOrd="0" presId="urn:microsoft.com/office/officeart/2005/8/layout/lProcess2"/>
    <dgm:cxn modelId="{2A907540-CC1C-4F65-A4F9-A20A89783ECC}" type="presParOf" srcId="{8A1B2400-819D-43CB-A578-BEB70430376F}" destId="{04429132-22B9-4BA4-B2D1-AF9426371044}" srcOrd="0" destOrd="0" presId="urn:microsoft.com/office/officeart/2005/8/layout/lProcess2"/>
    <dgm:cxn modelId="{7783847A-F4BA-487A-98D3-1EDABBE21E6B}" type="presParOf" srcId="{8A1B2400-819D-43CB-A578-BEB70430376F}" destId="{707522B0-7223-424F-92CA-551CDCBE7ECA}" srcOrd="1" destOrd="0" presId="urn:microsoft.com/office/officeart/2005/8/layout/lProcess2"/>
    <dgm:cxn modelId="{932A5A35-BB5F-47ED-8529-A69C2827568E}" type="presParOf" srcId="{8A1B2400-819D-43CB-A578-BEB70430376F}" destId="{B029FFB1-167B-4DAF-9568-2561A6C0E87F}" srcOrd="2" destOrd="0" presId="urn:microsoft.com/office/officeart/2005/8/layout/lProcess2"/>
    <dgm:cxn modelId="{6445C1AF-8C3A-40D3-ADBE-DBB6B837A48F}" type="presParOf" srcId="{B029FFB1-167B-4DAF-9568-2561A6C0E87F}" destId="{4E53A92F-11E3-4F1B-8DDD-771A9AA29558}" srcOrd="0" destOrd="0" presId="urn:microsoft.com/office/officeart/2005/8/layout/lProcess2"/>
    <dgm:cxn modelId="{86D8CE20-91B9-4D0E-A04A-CF78CDFDCD1E}" type="presParOf" srcId="{DA206DA6-29C8-4931-8611-AE0EE11C04C9}" destId="{C54F4ADE-9855-4325-A3BC-E934A15B23C2}" srcOrd="3" destOrd="0" presId="urn:microsoft.com/office/officeart/2005/8/layout/lProcess2"/>
    <dgm:cxn modelId="{4CF9EFF1-7752-4F6A-89DF-BCE848D76E2D}" type="presParOf" srcId="{DA206DA6-29C8-4931-8611-AE0EE11C04C9}" destId="{0601E5F4-C936-4797-9451-530E8732A0DC}" srcOrd="4" destOrd="0" presId="urn:microsoft.com/office/officeart/2005/8/layout/lProcess2"/>
    <dgm:cxn modelId="{7407D3C7-1267-48E4-AF81-E339AC136ED4}" type="presParOf" srcId="{0601E5F4-C936-4797-9451-530E8732A0DC}" destId="{0CC89A33-002A-4568-99C4-DFB6C8AF9F17}" srcOrd="0" destOrd="0" presId="urn:microsoft.com/office/officeart/2005/8/layout/lProcess2"/>
    <dgm:cxn modelId="{7E866496-71C1-4559-BF69-14936A2C7DAC}" type="presParOf" srcId="{0601E5F4-C936-4797-9451-530E8732A0DC}" destId="{54E53711-F7F0-454D-9E09-5879CC3FBD13}" srcOrd="1" destOrd="0" presId="urn:microsoft.com/office/officeart/2005/8/layout/lProcess2"/>
    <dgm:cxn modelId="{9D160CB2-87B2-49DE-BD4F-504DB8F0D5FF}" type="presParOf" srcId="{0601E5F4-C936-4797-9451-530E8732A0DC}" destId="{467798CB-EA66-4D65-8500-3EE931F2016D}" srcOrd="2" destOrd="0" presId="urn:microsoft.com/office/officeart/2005/8/layout/lProcess2"/>
    <dgm:cxn modelId="{DD472C9D-2FA1-4E0E-AF2F-6058D3B06AF8}" type="presParOf" srcId="{467798CB-EA66-4D65-8500-3EE931F2016D}" destId="{1AE528E3-8E91-496B-BCBB-CC2425A0CEF5}" srcOrd="0" destOrd="0" presId="urn:microsoft.com/office/officeart/2005/8/layout/lProcess2"/>
    <dgm:cxn modelId="{AD76BD4A-AB18-486C-8CC6-8E0BF088830B}" type="presParOf" srcId="{DA206DA6-29C8-4931-8611-AE0EE11C04C9}" destId="{6790CA62-B113-40C9-9BA1-49D7D6CED590}" srcOrd="5" destOrd="0" presId="urn:microsoft.com/office/officeart/2005/8/layout/lProcess2"/>
    <dgm:cxn modelId="{49B4B8A0-4CF4-420C-9EB4-3D140B79B03D}" type="presParOf" srcId="{DA206DA6-29C8-4931-8611-AE0EE11C04C9}" destId="{5CD18AF1-8592-4D54-981A-90DC636BACF5}" srcOrd="6" destOrd="0" presId="urn:microsoft.com/office/officeart/2005/8/layout/lProcess2"/>
    <dgm:cxn modelId="{30550C7D-BFAC-4022-AADF-8FF7511E7BCD}" type="presParOf" srcId="{5CD18AF1-8592-4D54-981A-90DC636BACF5}" destId="{A2EA9270-7468-4460-8DD3-615DB45D75C8}" srcOrd="0" destOrd="0" presId="urn:microsoft.com/office/officeart/2005/8/layout/lProcess2"/>
    <dgm:cxn modelId="{F84EC4E5-8725-4119-8FB5-51B454E8998E}" type="presParOf" srcId="{5CD18AF1-8592-4D54-981A-90DC636BACF5}" destId="{48C913F2-D526-43D4-A896-F6EE2C624A2E}" srcOrd="1" destOrd="0" presId="urn:microsoft.com/office/officeart/2005/8/layout/lProcess2"/>
    <dgm:cxn modelId="{2CB48B87-5C07-4FF4-952E-7B28608CFED8}" type="presParOf" srcId="{5CD18AF1-8592-4D54-981A-90DC636BACF5}" destId="{BAED8FAC-C643-4051-929C-828AB785BC37}" srcOrd="2" destOrd="0" presId="urn:microsoft.com/office/officeart/2005/8/layout/lProcess2"/>
    <dgm:cxn modelId="{39DB19C6-AEF0-41D6-BF19-1674310C04E2}" type="presParOf" srcId="{BAED8FAC-C643-4051-929C-828AB785BC37}" destId="{1C462633-4F0B-4AC2-97F2-7F57110F4CF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02E2A79-AF83-401C-89B7-7AD550ED0DD3}" type="doc">
      <dgm:prSet loTypeId="urn:diagrams.loki3.com/VaryingWidthList" loCatId="list" qsTypeId="urn:microsoft.com/office/officeart/2005/8/quickstyle/simple1" qsCatId="simple" csTypeId="urn:microsoft.com/office/officeart/2005/8/colors/accent2_2" csCatId="accent2" phldr="1"/>
      <dgm:spPr/>
    </dgm:pt>
    <dgm:pt modelId="{DF6326A6-B78B-4347-8847-8F5753F17CD9}">
      <dgm:prSet phldrT="[Text]"/>
      <dgm:spPr/>
      <dgm:t>
        <a:bodyPr/>
        <a:lstStyle/>
        <a:p>
          <a:r>
            <a:rPr lang="en-US" dirty="0" smtClean="0"/>
            <a:t>Restriction on Directors’ salaries, Dividend distribution </a:t>
          </a:r>
          <a:endParaRPr lang="en-US" dirty="0"/>
        </a:p>
      </dgm:t>
    </dgm:pt>
    <dgm:pt modelId="{7CB97563-D40D-42DB-BAA3-D69A05802403}" type="parTrans" cxnId="{F0845056-A096-405F-B1EF-E05076EA82FF}">
      <dgm:prSet/>
      <dgm:spPr/>
      <dgm:t>
        <a:bodyPr/>
        <a:lstStyle/>
        <a:p>
          <a:endParaRPr lang="en-US"/>
        </a:p>
      </dgm:t>
    </dgm:pt>
    <dgm:pt modelId="{DF6568FC-0D75-4CB9-9665-9948D959B83D}" type="sibTrans" cxnId="{F0845056-A096-405F-B1EF-E05076EA82FF}">
      <dgm:prSet/>
      <dgm:spPr/>
      <dgm:t>
        <a:bodyPr/>
        <a:lstStyle/>
        <a:p>
          <a:endParaRPr lang="en-US"/>
        </a:p>
      </dgm:t>
    </dgm:pt>
    <dgm:pt modelId="{2246F1D5-2EF1-4D2C-A001-94550B00C149}">
      <dgm:prSet phldrT="[Text]"/>
      <dgm:spPr/>
      <dgm:t>
        <a:bodyPr/>
        <a:lstStyle/>
        <a:p>
          <a:r>
            <a:rPr lang="en-US" dirty="0" smtClean="0"/>
            <a:t>Restriction on branch expansion </a:t>
          </a:r>
          <a:endParaRPr lang="en-US" dirty="0"/>
        </a:p>
      </dgm:t>
    </dgm:pt>
    <dgm:pt modelId="{6C68237B-75C6-4F75-A40F-E926771E5701}" type="parTrans" cxnId="{1640FF3D-CBAE-4B76-B70D-E3764DB9AADF}">
      <dgm:prSet/>
      <dgm:spPr/>
      <dgm:t>
        <a:bodyPr/>
        <a:lstStyle/>
        <a:p>
          <a:endParaRPr lang="en-US"/>
        </a:p>
      </dgm:t>
    </dgm:pt>
    <dgm:pt modelId="{5FC51923-8811-414C-A31C-225105F8681F}" type="sibTrans" cxnId="{1640FF3D-CBAE-4B76-B70D-E3764DB9AADF}">
      <dgm:prSet/>
      <dgm:spPr/>
      <dgm:t>
        <a:bodyPr/>
        <a:lstStyle/>
        <a:p>
          <a:endParaRPr lang="en-US"/>
        </a:p>
      </dgm:t>
    </dgm:pt>
    <dgm:pt modelId="{9770A7D0-8761-428F-8592-A0D0AFAEE131}">
      <dgm:prSet phldrT="[Text]"/>
      <dgm:spPr/>
      <dgm:t>
        <a:bodyPr/>
        <a:lstStyle/>
        <a:p>
          <a:r>
            <a:rPr lang="en-US" dirty="0" smtClean="0"/>
            <a:t>Forced MERGER or shutting down of weak banks (discretionary)</a:t>
          </a:r>
          <a:endParaRPr lang="en-US" dirty="0"/>
        </a:p>
      </dgm:t>
    </dgm:pt>
    <dgm:pt modelId="{E236BB71-D680-4473-B4E6-15212769CFC5}" type="parTrans" cxnId="{23FB4BEE-9541-4522-B075-90721AA4A45B}">
      <dgm:prSet/>
      <dgm:spPr/>
      <dgm:t>
        <a:bodyPr/>
        <a:lstStyle/>
        <a:p>
          <a:endParaRPr lang="en-US"/>
        </a:p>
      </dgm:t>
    </dgm:pt>
    <dgm:pt modelId="{21858E59-DC06-4C6E-8790-4F4CB363C592}" type="sibTrans" cxnId="{23FB4BEE-9541-4522-B075-90721AA4A45B}">
      <dgm:prSet/>
      <dgm:spPr/>
      <dgm:t>
        <a:bodyPr/>
        <a:lstStyle/>
        <a:p>
          <a:endParaRPr lang="en-US"/>
        </a:p>
      </dgm:t>
    </dgm:pt>
    <dgm:pt modelId="{A9B517AC-73DE-4A5B-BDD0-9C0617E6A60E}" type="pres">
      <dgm:prSet presAssocID="{002E2A79-AF83-401C-89B7-7AD550ED0DD3}" presName="Name0" presStyleCnt="0">
        <dgm:presLayoutVars>
          <dgm:resizeHandles/>
        </dgm:presLayoutVars>
      </dgm:prSet>
      <dgm:spPr/>
    </dgm:pt>
    <dgm:pt modelId="{155AAA14-2F09-4E3E-9ED9-E4D34E5D5991}" type="pres">
      <dgm:prSet presAssocID="{DF6326A6-B78B-4347-8847-8F5753F17CD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F39CB9-D763-453A-B69B-F99D7463049D}" type="pres">
      <dgm:prSet presAssocID="{DF6568FC-0D75-4CB9-9665-9948D959B83D}" presName="space" presStyleCnt="0"/>
      <dgm:spPr/>
    </dgm:pt>
    <dgm:pt modelId="{032259D0-AE1D-4E5E-AE85-D66646622144}" type="pres">
      <dgm:prSet presAssocID="{2246F1D5-2EF1-4D2C-A001-94550B00C149}" presName="text" presStyleLbl="node1" presStyleIdx="1" presStyleCnt="3" custLinFactNeighborY="-225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A318C-650B-44D9-A92D-7A89BBC08573}" type="pres">
      <dgm:prSet presAssocID="{5FC51923-8811-414C-A31C-225105F8681F}" presName="space" presStyleCnt="0"/>
      <dgm:spPr/>
    </dgm:pt>
    <dgm:pt modelId="{2759A37E-048A-47F6-BB02-180904FA4FE2}" type="pres">
      <dgm:prSet presAssocID="{9770A7D0-8761-428F-8592-A0D0AFAEE13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845056-A096-405F-B1EF-E05076EA82FF}" srcId="{002E2A79-AF83-401C-89B7-7AD550ED0DD3}" destId="{DF6326A6-B78B-4347-8847-8F5753F17CD9}" srcOrd="0" destOrd="0" parTransId="{7CB97563-D40D-42DB-BAA3-D69A05802403}" sibTransId="{DF6568FC-0D75-4CB9-9665-9948D959B83D}"/>
    <dgm:cxn modelId="{FCD8DD3A-3003-49DF-A89A-DEE39AA17EA4}" type="presOf" srcId="{9770A7D0-8761-428F-8592-A0D0AFAEE131}" destId="{2759A37E-048A-47F6-BB02-180904FA4FE2}" srcOrd="0" destOrd="0" presId="urn:diagrams.loki3.com/VaryingWidthList"/>
    <dgm:cxn modelId="{1952DF9A-4690-4E03-8760-0E9A41785487}" type="presOf" srcId="{2246F1D5-2EF1-4D2C-A001-94550B00C149}" destId="{032259D0-AE1D-4E5E-AE85-D66646622144}" srcOrd="0" destOrd="0" presId="urn:diagrams.loki3.com/VaryingWidthList"/>
    <dgm:cxn modelId="{23FB4BEE-9541-4522-B075-90721AA4A45B}" srcId="{002E2A79-AF83-401C-89B7-7AD550ED0DD3}" destId="{9770A7D0-8761-428F-8592-A0D0AFAEE131}" srcOrd="2" destOrd="0" parTransId="{E236BB71-D680-4473-B4E6-15212769CFC5}" sibTransId="{21858E59-DC06-4C6E-8790-4F4CB363C592}"/>
    <dgm:cxn modelId="{8422E72A-F0FC-4E28-9790-1A73FE703CDF}" type="presOf" srcId="{002E2A79-AF83-401C-89B7-7AD550ED0DD3}" destId="{A9B517AC-73DE-4A5B-BDD0-9C0617E6A60E}" srcOrd="0" destOrd="0" presId="urn:diagrams.loki3.com/VaryingWidthList"/>
    <dgm:cxn modelId="{B47F2DD2-0BDC-4BFC-9B48-1B4A5EF7FD4C}" type="presOf" srcId="{DF6326A6-B78B-4347-8847-8F5753F17CD9}" destId="{155AAA14-2F09-4E3E-9ED9-E4D34E5D5991}" srcOrd="0" destOrd="0" presId="urn:diagrams.loki3.com/VaryingWidthList"/>
    <dgm:cxn modelId="{1640FF3D-CBAE-4B76-B70D-E3764DB9AADF}" srcId="{002E2A79-AF83-401C-89B7-7AD550ED0DD3}" destId="{2246F1D5-2EF1-4D2C-A001-94550B00C149}" srcOrd="1" destOrd="0" parTransId="{6C68237B-75C6-4F75-A40F-E926771E5701}" sibTransId="{5FC51923-8811-414C-A31C-225105F8681F}"/>
    <dgm:cxn modelId="{8159F983-DE96-495A-881F-C7C41AB62C7D}" type="presParOf" srcId="{A9B517AC-73DE-4A5B-BDD0-9C0617E6A60E}" destId="{155AAA14-2F09-4E3E-9ED9-E4D34E5D5991}" srcOrd="0" destOrd="0" presId="urn:diagrams.loki3.com/VaryingWidthList"/>
    <dgm:cxn modelId="{0E4AB5EC-0D1E-4901-9F1D-2AD7F1DB981E}" type="presParOf" srcId="{A9B517AC-73DE-4A5B-BDD0-9C0617E6A60E}" destId="{88F39CB9-D763-453A-B69B-F99D7463049D}" srcOrd="1" destOrd="0" presId="urn:diagrams.loki3.com/VaryingWidthList"/>
    <dgm:cxn modelId="{03D76F5F-AF6E-4C23-853B-72AA49B4C3EF}" type="presParOf" srcId="{A9B517AC-73DE-4A5B-BDD0-9C0617E6A60E}" destId="{032259D0-AE1D-4E5E-AE85-D66646622144}" srcOrd="2" destOrd="0" presId="urn:diagrams.loki3.com/VaryingWidthList"/>
    <dgm:cxn modelId="{A7B4E0D8-870F-4514-A580-13AEA4C64C59}" type="presParOf" srcId="{A9B517AC-73DE-4A5B-BDD0-9C0617E6A60E}" destId="{F4EA318C-650B-44D9-A92D-7A89BBC08573}" srcOrd="3" destOrd="0" presId="urn:diagrams.loki3.com/VaryingWidthList"/>
    <dgm:cxn modelId="{79232A8F-F01E-46D0-B342-A137A0129AFB}" type="presParOf" srcId="{A9B517AC-73DE-4A5B-BDD0-9C0617E6A60E}" destId="{2759A37E-048A-47F6-BB02-180904FA4FE2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5/8/layout/vList4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B5E7C52D-FAB4-42E9-9181-D662FC70933E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</dgm:t>
    </dgm:pt>
    <dgm:pt modelId="{F2FAA908-3CC4-464C-9B48-06F9D43E6EE2}" type="parTrans" cxnId="{672277AF-C84F-46EA-9A3A-436C105D3767}">
      <dgm:prSet/>
      <dgm:spPr/>
      <dgm:t>
        <a:bodyPr/>
        <a:lstStyle/>
        <a:p>
          <a:endParaRPr lang="en-US"/>
        </a:p>
      </dgm:t>
    </dgm:pt>
    <dgm:pt modelId="{21894302-E0C9-41C5-A053-FE2D55EA7939}" type="sibTrans" cxnId="{672277AF-C84F-46EA-9A3A-436C105D3767}">
      <dgm:prSet/>
      <dgm:spPr/>
      <dgm:t>
        <a:bodyPr/>
        <a:lstStyle/>
        <a:p>
          <a:endParaRPr lang="en-US"/>
        </a:p>
      </dgm:t>
    </dgm:pt>
    <dgm:pt modelId="{B339E8DF-D633-4DC0-BCE6-C05DB1510C5A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trike="noStrike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Reserve Ratios (CRR, SLR)</a:t>
          </a:r>
        </a:p>
      </dgm:t>
    </dgm:pt>
    <dgm:pt modelId="{1F51839F-ADDB-49D9-81F8-E8263180A94A}" type="parTrans" cxnId="{2ED1558C-2094-425D-8594-DC652CD08396}">
      <dgm:prSet/>
      <dgm:spPr/>
      <dgm:t>
        <a:bodyPr/>
        <a:lstStyle/>
        <a:p>
          <a:endParaRPr lang="en-US"/>
        </a:p>
      </dgm:t>
    </dgm:pt>
    <dgm:pt modelId="{D09C590C-21D5-4555-A152-DF9A37A52F73}" type="sibTrans" cxnId="{2ED1558C-2094-425D-8594-DC652CD08396}">
      <dgm:prSet/>
      <dgm:spPr/>
      <dgm:t>
        <a:bodyPr/>
        <a:lstStyle/>
        <a:p>
          <a:endParaRPr lang="en-US"/>
        </a:p>
      </dgm:t>
    </dgm:pt>
    <dgm:pt modelId="{87E2BD46-0118-4A9E-BF97-62CB1CB78B93}">
      <dgm:prSet/>
      <dgm:spPr/>
      <dgm:t>
        <a:bodyPr/>
        <a:lstStyle/>
        <a:p>
          <a:pPr>
            <a:buNone/>
          </a:pPr>
          <a:r>
            <a:rPr lang="en-US" strike="no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trike="noStrik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518C1199-4B60-47B1-B9A9-46DADCE56080}" type="parTrans" cxnId="{8B935BC9-1F64-425E-8DD4-6D632D0CAC2C}">
      <dgm:prSet/>
      <dgm:spPr/>
      <dgm:t>
        <a:bodyPr/>
        <a:lstStyle/>
        <a:p>
          <a:endParaRPr lang="en-US"/>
        </a:p>
      </dgm:t>
    </dgm:pt>
    <dgm:pt modelId="{90BE34F8-41C8-4DCE-962F-F35EBDFFE7CF}" type="sibTrans" cxnId="{8B935BC9-1F64-425E-8DD4-6D632D0CAC2C}">
      <dgm:prSet/>
      <dgm:spPr/>
      <dgm:t>
        <a:bodyPr/>
        <a:lstStyle/>
        <a:p>
          <a:endParaRPr lang="en-US"/>
        </a:p>
      </dgm:t>
    </dgm:pt>
    <dgm:pt modelId="{CC0E054C-8032-4CD7-93EE-D175BBDAE787}">
      <dgm:prSet/>
      <dgm:spPr/>
      <dgm:t>
        <a:bodyPr/>
        <a:lstStyle/>
        <a:p>
          <a:pPr>
            <a:buNone/>
          </a:pPr>
          <a:r>
            <a:rPr lang="en-US" strike="noStrike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</dgm:t>
    </dgm:pt>
    <dgm:pt modelId="{C9EB398B-C7D8-4B76-9991-99D30B97A9FA}" type="parTrans" cxnId="{5B5334D7-49C6-4394-A3DC-41B0D387B10E}">
      <dgm:prSet/>
      <dgm:spPr/>
      <dgm:t>
        <a:bodyPr/>
        <a:lstStyle/>
        <a:p>
          <a:endParaRPr lang="en-US"/>
        </a:p>
      </dgm:t>
    </dgm:pt>
    <dgm:pt modelId="{1AF5AF3B-F168-4EB7-8A2B-C6AE0D8EE20D}" type="sibTrans" cxnId="{5B5334D7-49C6-4394-A3DC-41B0D387B10E}">
      <dgm:prSet/>
      <dgm:spPr/>
      <dgm:t>
        <a:bodyPr/>
        <a:lstStyle/>
        <a:p>
          <a:endParaRPr lang="en-US"/>
        </a:p>
      </dgm:t>
    </dgm:pt>
    <dgm:pt modelId="{403C6F33-E66A-4D60-B41A-9560CCD783A2}">
      <dgm:prSet/>
      <dgm:spPr/>
      <dgm:t>
        <a:bodyPr/>
        <a:lstStyle/>
        <a:p>
          <a:pPr>
            <a:buNone/>
          </a:pP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PSL: Credit </a:t>
          </a:r>
          <a:r>
            <a:rPr lang="en-US" strike="no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</a:t>
          </a:r>
          <a:r>
            <a:rPr lang="en-US" strike="sng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Subsidy [fiscal policy]</a:t>
          </a:r>
          <a:endParaRPr lang="en-US" strike="sngStrik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8E2DA6EA-DE11-4D93-90B5-8834B9E33B1F}" type="parTrans" cxnId="{39441C47-F4B4-43AB-948F-526E6A7EAE4B}">
      <dgm:prSet/>
      <dgm:spPr/>
      <dgm:t>
        <a:bodyPr/>
        <a:lstStyle/>
        <a:p>
          <a:endParaRPr lang="en-US"/>
        </a:p>
      </dgm:t>
    </dgm:pt>
    <dgm:pt modelId="{8C31EC1F-B09C-4654-BF47-73D70228F3C3}" type="sibTrans" cxnId="{39441C47-F4B4-43AB-948F-526E6A7EAE4B}">
      <dgm:prSet/>
      <dgm:spPr/>
      <dgm:t>
        <a:bodyPr/>
        <a:lstStyle/>
        <a:p>
          <a:endParaRPr lang="en-US"/>
        </a:p>
      </dgm:t>
    </dgm:pt>
    <dgm:pt modelId="{66344C7F-285C-4A31-9902-B1CA856478AD}">
      <dgm:prSet/>
      <dgm:spPr/>
      <dgm:t>
        <a:bodyPr/>
        <a:lstStyle/>
        <a:p>
          <a:pPr>
            <a:buNone/>
          </a:pPr>
          <a:r>
            <a:rPr lang="en-US" u="none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Suasion</a:t>
          </a:r>
        </a:p>
      </dgm:t>
    </dgm:pt>
    <dgm:pt modelId="{358CEB49-DD83-4867-A357-1F91FE13DFD0}" type="parTrans" cxnId="{5893D3DD-5406-4FF3-81CA-DF42997CC7BD}">
      <dgm:prSet/>
      <dgm:spPr/>
      <dgm:t>
        <a:bodyPr/>
        <a:lstStyle/>
        <a:p>
          <a:endParaRPr lang="en-US"/>
        </a:p>
      </dgm:t>
    </dgm:pt>
    <dgm:pt modelId="{A56E6C66-8594-447C-86DB-74A08B67E640}" type="sibTrans" cxnId="{5893D3DD-5406-4FF3-81CA-DF42997CC7BD}">
      <dgm:prSet/>
      <dgm:spPr/>
      <dgm:t>
        <a:bodyPr/>
        <a:lstStyle/>
        <a:p>
          <a:endParaRPr lang="en-US"/>
        </a:p>
      </dgm:t>
    </dgm:pt>
    <dgm:pt modelId="{4B2288E3-E3D6-4541-ACBC-15708AA8FEF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Direct Action</a:t>
          </a:r>
        </a:p>
      </dgm:t>
    </dgm:pt>
    <dgm:pt modelId="{096F43BD-25A1-42B2-A85F-AD8E2B1D1CE4}" type="parTrans" cxnId="{C3164FA4-94A2-4B40-8989-E95D6821D50D}">
      <dgm:prSet/>
      <dgm:spPr/>
      <dgm:t>
        <a:bodyPr/>
        <a:lstStyle/>
        <a:p>
          <a:endParaRPr lang="en-US"/>
        </a:p>
      </dgm:t>
    </dgm:pt>
    <dgm:pt modelId="{B59AC6B9-7AE9-451C-A54B-27EFB0795ED1}" type="sibTrans" cxnId="{C3164FA4-94A2-4B40-8989-E95D6821D50D}">
      <dgm:prSet/>
      <dgm:spPr/>
      <dgm:t>
        <a:bodyPr/>
        <a:lstStyle/>
        <a:p>
          <a:endParaRPr lang="en-US"/>
        </a:p>
      </dgm:t>
    </dgm:pt>
    <dgm:pt modelId="{3E2C1A57-2043-4BE2-BEBA-E3993C46CEF0}">
      <dgm:prSet/>
      <dgm:spPr/>
      <dgm:t>
        <a:bodyPr/>
        <a:lstStyle/>
        <a:p>
          <a:pPr>
            <a:buNone/>
          </a:pPr>
          <a:r>
            <a:rPr lang="en-US" strike="no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+review of last one year’s policies</a:t>
          </a:r>
          <a:endParaRPr lang="en-US" strike="noStrik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867D760C-D23F-45B2-8267-CC5B95923B4E}" type="parTrans" cxnId="{404DABFA-5ECB-46BD-941C-F7F565E67DA6}">
      <dgm:prSet/>
      <dgm:spPr/>
      <dgm:t>
        <a:bodyPr/>
        <a:lstStyle/>
        <a:p>
          <a:endParaRPr lang="en-US"/>
        </a:p>
      </dgm:t>
    </dgm:pt>
    <dgm:pt modelId="{EE98A531-A1DC-469D-9AB1-902EEA331C70}" type="sibTrans" cxnId="{404DABFA-5ECB-46BD-941C-F7F565E67DA6}">
      <dgm:prSet/>
      <dgm:spPr/>
      <dgm:t>
        <a:bodyPr/>
        <a:lstStyle/>
        <a:p>
          <a:endParaRPr lang="en-US"/>
        </a:p>
      </dgm:t>
    </dgm:pt>
    <dgm:pt modelId="{EA4B2543-3015-4C40-BC7C-E721B1AF84AF}">
      <dgm:prSet/>
      <dgm:spPr/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  <a:endParaRPr lang="en-US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F925A7D1-2DB2-496C-9F10-21D297888BD1}" type="parTrans" cxnId="{804AA2D5-B8AB-4A76-8013-311724F136AF}">
      <dgm:prSet/>
      <dgm:spPr/>
      <dgm:t>
        <a:bodyPr/>
        <a:lstStyle/>
        <a:p>
          <a:endParaRPr lang="en-US"/>
        </a:p>
      </dgm:t>
    </dgm:pt>
    <dgm:pt modelId="{BDD2DEA2-8F34-4650-9CDB-5AF668BA2110}" type="sibTrans" cxnId="{804AA2D5-B8AB-4A76-8013-311724F136AF}">
      <dgm:prSet/>
      <dgm:spPr/>
      <dgm:t>
        <a:bodyPr/>
        <a:lstStyle/>
        <a:p>
          <a:endParaRPr lang="en-US"/>
        </a:p>
      </dgm:t>
    </dgm:pt>
    <dgm:pt modelId="{621DD39E-D48E-493C-8F30-1661762A552B}">
      <dgm:prSet/>
      <dgm:spPr/>
      <dgm:t>
        <a:bodyPr/>
        <a:lstStyle/>
        <a:p>
          <a:r>
            <a:rPr lang="en-US" b="0" u="non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  <a:endParaRPr lang="en-US" b="0" u="non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7B140732-9AD8-47D9-A415-0981F4847927}" type="parTrans" cxnId="{D983B9DB-0AE1-48C7-9FCF-0D123670F548}">
      <dgm:prSet/>
      <dgm:spPr/>
      <dgm:t>
        <a:bodyPr/>
        <a:lstStyle/>
        <a:p>
          <a:endParaRPr lang="en-US"/>
        </a:p>
      </dgm:t>
    </dgm:pt>
    <dgm:pt modelId="{0965233F-D79B-4F2D-B7E4-015EF8C2EEF4}" type="sibTrans" cxnId="{D983B9DB-0AE1-48C7-9FCF-0D123670F548}">
      <dgm:prSet/>
      <dgm:spPr/>
      <dgm:t>
        <a:bodyPr/>
        <a:lstStyle/>
        <a:p>
          <a:endParaRPr lang="en-US"/>
        </a:p>
      </dgm:t>
    </dgm:pt>
    <dgm:pt modelId="{BE49013F-3FE3-47B4-891D-F63CD62B100D}" type="pres">
      <dgm:prSet presAssocID="{5266C817-9BD3-4039-9582-15A85EC2FBD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AC02FA-0017-4302-AD74-BBA9CB381CB7}" type="pres">
      <dgm:prSet presAssocID="{90C1CFE9-B1A6-4B2B-8238-CFCC25176E00}" presName="comp" presStyleCnt="0"/>
      <dgm:spPr/>
    </dgm:pt>
    <dgm:pt modelId="{7010B559-FB08-4893-B1DA-5F8BF00CF383}" type="pres">
      <dgm:prSet presAssocID="{90C1CFE9-B1A6-4B2B-8238-CFCC25176E00}" presName="box" presStyleLbl="node1" presStyleIdx="0" presStyleCnt="2" custLinFactNeighborX="-4513" custLinFactNeighborY="-2496"/>
      <dgm:spPr/>
      <dgm:t>
        <a:bodyPr/>
        <a:lstStyle/>
        <a:p>
          <a:endParaRPr lang="en-US"/>
        </a:p>
      </dgm:t>
    </dgm:pt>
    <dgm:pt modelId="{1788DC5B-7106-4C6E-91A9-17F5C999B125}" type="pres">
      <dgm:prSet presAssocID="{90C1CFE9-B1A6-4B2B-8238-CFCC25176E00}" presName="img" presStyleLbl="fgImgPlace1" presStyleIdx="0" presStyleCnt="2" custScaleY="8191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5565C56-143A-4630-B476-DB52129771DB}" type="pres">
      <dgm:prSet presAssocID="{90C1CFE9-B1A6-4B2B-8238-CFCC25176E0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B867E-848C-4080-ABF7-C6B818FCCE08}" type="pres">
      <dgm:prSet presAssocID="{DADDB62F-7D86-4DF7-9A71-F4730E23BB35}" presName="spacer" presStyleCnt="0"/>
      <dgm:spPr/>
    </dgm:pt>
    <dgm:pt modelId="{DCC65A68-1BD3-49F4-A0D8-636F38D23F68}" type="pres">
      <dgm:prSet presAssocID="{B5E7C52D-FAB4-42E9-9181-D662FC70933E}" presName="comp" presStyleCnt="0"/>
      <dgm:spPr/>
    </dgm:pt>
    <dgm:pt modelId="{839B7839-990A-43CC-A7E1-6883DC84DFE5}" type="pres">
      <dgm:prSet presAssocID="{B5E7C52D-FAB4-42E9-9181-D662FC70933E}" presName="box" presStyleLbl="node1" presStyleIdx="1" presStyleCnt="2"/>
      <dgm:spPr/>
      <dgm:t>
        <a:bodyPr/>
        <a:lstStyle/>
        <a:p>
          <a:endParaRPr lang="en-US"/>
        </a:p>
      </dgm:t>
    </dgm:pt>
    <dgm:pt modelId="{0699BE69-639C-4ECE-B3BF-B56477592864}" type="pres">
      <dgm:prSet presAssocID="{B5E7C52D-FAB4-42E9-9181-D662FC70933E}" presName="img" presStyleLbl="fgImgPlace1" presStyleIdx="1" presStyleCnt="2" custScaleY="6984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47389BE-DC75-4EF3-BEA6-37D69BABEED5}" type="pres">
      <dgm:prSet presAssocID="{B5E7C52D-FAB4-42E9-9181-D662FC70933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3E3118-A332-4557-8F34-B4D45B080497}" type="presOf" srcId="{403C6F33-E66A-4D60-B41A-9560CCD783A2}" destId="{839B7839-990A-43CC-A7E1-6883DC84DFE5}" srcOrd="0" destOrd="1" presId="urn:microsoft.com/office/officeart/2005/8/layout/vList4"/>
    <dgm:cxn modelId="{C3164FA4-94A2-4B40-8989-E95D6821D50D}" srcId="{B5E7C52D-FAB4-42E9-9181-D662FC70933E}" destId="{4B2288E3-E3D6-4541-ACBC-15708AA8FEFD}" srcOrd="4" destOrd="0" parTransId="{096F43BD-25A1-42B2-A85F-AD8E2B1D1CE4}" sibTransId="{B59AC6B9-7AE9-451C-A54B-27EFB0795ED1}"/>
    <dgm:cxn modelId="{2ED1558C-2094-425D-8594-DC652CD08396}" srcId="{90C1CFE9-B1A6-4B2B-8238-CFCC25176E00}" destId="{B339E8DF-D633-4DC0-BCE6-C05DB1510C5A}" srcOrd="0" destOrd="0" parTransId="{1F51839F-ADDB-49D9-81F8-E8263180A94A}" sibTransId="{D09C590C-21D5-4555-A152-DF9A37A52F73}"/>
    <dgm:cxn modelId="{804AA2D5-B8AB-4A76-8013-311724F136AF}" srcId="{B5E7C52D-FAB4-42E9-9181-D662FC70933E}" destId="{EA4B2543-3015-4C40-BC7C-E721B1AF84AF}" srcOrd="1" destOrd="0" parTransId="{F925A7D1-2DB2-496C-9F10-21D297888BD1}" sibTransId="{BDD2DEA2-8F34-4650-9CDB-5AF668BA2110}"/>
    <dgm:cxn modelId="{BAED2299-4C8E-438C-B847-4EA1536F1466}" type="presOf" srcId="{B5E7C52D-FAB4-42E9-9181-D662FC70933E}" destId="{839B7839-990A-43CC-A7E1-6883DC84DFE5}" srcOrd="0" destOrd="0" presId="urn:microsoft.com/office/officeart/2005/8/layout/vList4"/>
    <dgm:cxn modelId="{6673E988-9C42-4616-BF0E-906E6ABDC20B}" type="presOf" srcId="{3E2C1A57-2043-4BE2-BEBA-E3993C46CEF0}" destId="{7010B559-FB08-4893-B1DA-5F8BF00CF383}" srcOrd="0" destOrd="4" presId="urn:microsoft.com/office/officeart/2005/8/layout/vList4"/>
    <dgm:cxn modelId="{D0308A2C-26B7-442F-A035-4624DF6D8FA6}" type="presOf" srcId="{87E2BD46-0118-4A9E-BF97-62CB1CB78B93}" destId="{85565C56-143A-4630-B476-DB52129771DB}" srcOrd="1" destOrd="2" presId="urn:microsoft.com/office/officeart/2005/8/layout/vList4"/>
    <dgm:cxn modelId="{572BF8C7-3576-4A26-9B31-8B616D7EF9A8}" type="presOf" srcId="{EA4B2543-3015-4C40-BC7C-E721B1AF84AF}" destId="{D47389BE-DC75-4EF3-BEA6-37D69BABEED5}" srcOrd="1" destOrd="2" presId="urn:microsoft.com/office/officeart/2005/8/layout/vList4"/>
    <dgm:cxn modelId="{39441C47-F4B4-43AB-948F-526E6A7EAE4B}" srcId="{B5E7C52D-FAB4-42E9-9181-D662FC70933E}" destId="{403C6F33-E66A-4D60-B41A-9560CCD783A2}" srcOrd="0" destOrd="0" parTransId="{8E2DA6EA-DE11-4D93-90B5-8834B9E33B1F}" sibTransId="{8C31EC1F-B09C-4654-BF47-73D70228F3C3}"/>
    <dgm:cxn modelId="{5B5334D7-49C6-4394-A3DC-41B0D387B10E}" srcId="{90C1CFE9-B1A6-4B2B-8238-CFCC25176E00}" destId="{CC0E054C-8032-4CD7-93EE-D175BBDAE787}" srcOrd="2" destOrd="0" parTransId="{C9EB398B-C7D8-4B76-9991-99D30B97A9FA}" sibTransId="{1AF5AF3B-F168-4EB7-8A2B-C6AE0D8EE20D}"/>
    <dgm:cxn modelId="{28356D55-64F2-467D-9AA2-AA192806B894}" type="presOf" srcId="{B339E8DF-D633-4DC0-BCE6-C05DB1510C5A}" destId="{85565C56-143A-4630-B476-DB52129771DB}" srcOrd="1" destOrd="1" presId="urn:microsoft.com/office/officeart/2005/8/layout/vList4"/>
    <dgm:cxn modelId="{D983B9DB-0AE1-48C7-9FCF-0D123670F548}" srcId="{B5E7C52D-FAB4-42E9-9181-D662FC70933E}" destId="{621DD39E-D48E-493C-8F30-1661762A552B}" srcOrd="2" destOrd="0" parTransId="{7B140732-9AD8-47D9-A415-0981F4847927}" sibTransId="{0965233F-D79B-4F2D-B7E4-015EF8C2EEF4}"/>
    <dgm:cxn modelId="{D95DFA40-9E4C-448F-A29B-FF98FC31E0F3}" type="presOf" srcId="{621DD39E-D48E-493C-8F30-1661762A552B}" destId="{D47389BE-DC75-4EF3-BEA6-37D69BABEED5}" srcOrd="1" destOrd="3" presId="urn:microsoft.com/office/officeart/2005/8/layout/vList4"/>
    <dgm:cxn modelId="{F0A1F206-7116-4AE1-A175-292EDAD4B4B5}" type="presOf" srcId="{90C1CFE9-B1A6-4B2B-8238-CFCC25176E00}" destId="{85565C56-143A-4630-B476-DB52129771DB}" srcOrd="1" destOrd="0" presId="urn:microsoft.com/office/officeart/2005/8/layout/vList4"/>
    <dgm:cxn modelId="{8B935BC9-1F64-425E-8DD4-6D632D0CAC2C}" srcId="{90C1CFE9-B1A6-4B2B-8238-CFCC25176E00}" destId="{87E2BD46-0118-4A9E-BF97-62CB1CB78B93}" srcOrd="1" destOrd="0" parTransId="{518C1199-4B60-47B1-B9A9-46DADCE56080}" sibTransId="{90BE34F8-41C8-4DCE-962F-F35EBDFFE7CF}"/>
    <dgm:cxn modelId="{76564F73-5605-4AEF-831E-75FC3A637ADC}" type="presOf" srcId="{3E2C1A57-2043-4BE2-BEBA-E3993C46CEF0}" destId="{85565C56-143A-4630-B476-DB52129771DB}" srcOrd="1" destOrd="4" presId="urn:microsoft.com/office/officeart/2005/8/layout/vList4"/>
    <dgm:cxn modelId="{1242E106-2E9D-47F8-8F34-DDEDC53C2C8D}" type="presOf" srcId="{66344C7F-285C-4A31-9902-B1CA856478AD}" destId="{D47389BE-DC75-4EF3-BEA6-37D69BABEED5}" srcOrd="1" destOrd="4" presId="urn:microsoft.com/office/officeart/2005/8/layout/vList4"/>
    <dgm:cxn modelId="{DE570BD8-0C30-4A8E-BB66-43BF3C21139B}" type="presOf" srcId="{4B2288E3-E3D6-4541-ACBC-15708AA8FEFD}" destId="{D47389BE-DC75-4EF3-BEA6-37D69BABEED5}" srcOrd="1" destOrd="5" presId="urn:microsoft.com/office/officeart/2005/8/layout/vList4"/>
    <dgm:cxn modelId="{57108145-C773-41A2-BBD1-88EB320D6F09}" type="presOf" srcId="{66344C7F-285C-4A31-9902-B1CA856478AD}" destId="{839B7839-990A-43CC-A7E1-6883DC84DFE5}" srcOrd="0" destOrd="4" presId="urn:microsoft.com/office/officeart/2005/8/layout/vList4"/>
    <dgm:cxn modelId="{A8237340-4DDE-4839-B34A-59CF1931C915}" type="presOf" srcId="{403C6F33-E66A-4D60-B41A-9560CCD783A2}" destId="{D47389BE-DC75-4EF3-BEA6-37D69BABEED5}" srcOrd="1" destOrd="1" presId="urn:microsoft.com/office/officeart/2005/8/layout/vList4"/>
    <dgm:cxn modelId="{2E465F54-22BD-4D6E-B436-5FD4BE42DBF8}" type="presOf" srcId="{CC0E054C-8032-4CD7-93EE-D175BBDAE787}" destId="{85565C56-143A-4630-B476-DB52129771DB}" srcOrd="1" destOrd="3" presId="urn:microsoft.com/office/officeart/2005/8/layout/vList4"/>
    <dgm:cxn modelId="{F9702B34-94C3-4998-945B-BCD60EC0AC6D}" type="presOf" srcId="{4B2288E3-E3D6-4541-ACBC-15708AA8FEFD}" destId="{839B7839-990A-43CC-A7E1-6883DC84DFE5}" srcOrd="0" destOrd="5" presId="urn:microsoft.com/office/officeart/2005/8/layout/vList4"/>
    <dgm:cxn modelId="{5893D3DD-5406-4FF3-81CA-DF42997CC7BD}" srcId="{B5E7C52D-FAB4-42E9-9181-D662FC70933E}" destId="{66344C7F-285C-4A31-9902-B1CA856478AD}" srcOrd="3" destOrd="0" parTransId="{358CEB49-DD83-4867-A357-1F91FE13DFD0}" sibTransId="{A56E6C66-8594-447C-86DB-74A08B67E640}"/>
    <dgm:cxn modelId="{0159B9D4-0DE7-4FBA-8CC7-98E35AE47CA1}" type="presOf" srcId="{90C1CFE9-B1A6-4B2B-8238-CFCC25176E00}" destId="{7010B559-FB08-4893-B1DA-5F8BF00CF383}" srcOrd="0" destOrd="0" presId="urn:microsoft.com/office/officeart/2005/8/layout/vList4"/>
    <dgm:cxn modelId="{BC5BF112-63D2-4BBC-9191-717748F944AA}" type="presOf" srcId="{B5E7C52D-FAB4-42E9-9181-D662FC70933E}" destId="{D47389BE-DC75-4EF3-BEA6-37D69BABEED5}" srcOrd="1" destOrd="0" presId="urn:microsoft.com/office/officeart/2005/8/layout/vList4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E511D65D-1FDB-487F-B64F-6C1E944E7433}" type="presOf" srcId="{B339E8DF-D633-4DC0-BCE6-C05DB1510C5A}" destId="{7010B559-FB08-4893-B1DA-5F8BF00CF383}" srcOrd="0" destOrd="1" presId="urn:microsoft.com/office/officeart/2005/8/layout/vList4"/>
    <dgm:cxn modelId="{9D99D513-FE9B-409E-B6CA-F7F064F6655E}" type="presOf" srcId="{87E2BD46-0118-4A9E-BF97-62CB1CB78B93}" destId="{7010B559-FB08-4893-B1DA-5F8BF00CF383}" srcOrd="0" destOrd="2" presId="urn:microsoft.com/office/officeart/2005/8/layout/vList4"/>
    <dgm:cxn modelId="{404DABFA-5ECB-46BD-941C-F7F565E67DA6}" srcId="{90C1CFE9-B1A6-4B2B-8238-CFCC25176E00}" destId="{3E2C1A57-2043-4BE2-BEBA-E3993C46CEF0}" srcOrd="3" destOrd="0" parTransId="{867D760C-D23F-45B2-8267-CC5B95923B4E}" sibTransId="{EE98A531-A1DC-469D-9AB1-902EEA331C70}"/>
    <dgm:cxn modelId="{08A65915-15E8-4AFF-A124-7E976FA16DAB}" type="presOf" srcId="{621DD39E-D48E-493C-8F30-1661762A552B}" destId="{839B7839-990A-43CC-A7E1-6883DC84DFE5}" srcOrd="0" destOrd="3" presId="urn:microsoft.com/office/officeart/2005/8/layout/vList4"/>
    <dgm:cxn modelId="{D4EA1DFA-F533-43BC-83D7-91E0B6BE6944}" type="presOf" srcId="{EA4B2543-3015-4C40-BC7C-E721B1AF84AF}" destId="{839B7839-990A-43CC-A7E1-6883DC84DFE5}" srcOrd="0" destOrd="2" presId="urn:microsoft.com/office/officeart/2005/8/layout/vList4"/>
    <dgm:cxn modelId="{86963B51-7F43-4617-BBC5-38E7317FBD16}" type="presOf" srcId="{5266C817-9BD3-4039-9582-15A85EC2FBD4}" destId="{BE49013F-3FE3-47B4-891D-F63CD62B100D}" srcOrd="0" destOrd="0" presId="urn:microsoft.com/office/officeart/2005/8/layout/vList4"/>
    <dgm:cxn modelId="{672277AF-C84F-46EA-9A3A-436C105D3767}" srcId="{5266C817-9BD3-4039-9582-15A85EC2FBD4}" destId="{B5E7C52D-FAB4-42E9-9181-D662FC70933E}" srcOrd="1" destOrd="0" parTransId="{F2FAA908-3CC4-464C-9B48-06F9D43E6EE2}" sibTransId="{21894302-E0C9-41C5-A053-FE2D55EA7939}"/>
    <dgm:cxn modelId="{C764C31F-42C2-4784-9C57-B981E61941DE}" type="presOf" srcId="{CC0E054C-8032-4CD7-93EE-D175BBDAE787}" destId="{7010B559-FB08-4893-B1DA-5F8BF00CF383}" srcOrd="0" destOrd="3" presId="urn:microsoft.com/office/officeart/2005/8/layout/vList4"/>
    <dgm:cxn modelId="{23948379-9617-432D-82BB-6BC6AAC8ABAE}" type="presParOf" srcId="{BE49013F-3FE3-47B4-891D-F63CD62B100D}" destId="{7CAC02FA-0017-4302-AD74-BBA9CB381CB7}" srcOrd="0" destOrd="0" presId="urn:microsoft.com/office/officeart/2005/8/layout/vList4"/>
    <dgm:cxn modelId="{C639FBD5-0016-4BAF-8446-3FD5607B8FDF}" type="presParOf" srcId="{7CAC02FA-0017-4302-AD74-BBA9CB381CB7}" destId="{7010B559-FB08-4893-B1DA-5F8BF00CF383}" srcOrd="0" destOrd="0" presId="urn:microsoft.com/office/officeart/2005/8/layout/vList4"/>
    <dgm:cxn modelId="{14985770-2B09-4D50-9E60-58CC1345F01C}" type="presParOf" srcId="{7CAC02FA-0017-4302-AD74-BBA9CB381CB7}" destId="{1788DC5B-7106-4C6E-91A9-17F5C999B125}" srcOrd="1" destOrd="0" presId="urn:microsoft.com/office/officeart/2005/8/layout/vList4"/>
    <dgm:cxn modelId="{18656853-E506-41F6-A5A9-EFB6B240BB38}" type="presParOf" srcId="{7CAC02FA-0017-4302-AD74-BBA9CB381CB7}" destId="{85565C56-143A-4630-B476-DB52129771DB}" srcOrd="2" destOrd="0" presId="urn:microsoft.com/office/officeart/2005/8/layout/vList4"/>
    <dgm:cxn modelId="{B50B825A-FC40-4D1C-806B-DDD1A979DDDF}" type="presParOf" srcId="{BE49013F-3FE3-47B4-891D-F63CD62B100D}" destId="{4A3B867E-848C-4080-ABF7-C6B818FCCE08}" srcOrd="1" destOrd="0" presId="urn:microsoft.com/office/officeart/2005/8/layout/vList4"/>
    <dgm:cxn modelId="{E9CDB92F-8079-45FF-BF15-439FE2544B06}" type="presParOf" srcId="{BE49013F-3FE3-47B4-891D-F63CD62B100D}" destId="{DCC65A68-1BD3-49F4-A0D8-636F38D23F68}" srcOrd="2" destOrd="0" presId="urn:microsoft.com/office/officeart/2005/8/layout/vList4"/>
    <dgm:cxn modelId="{659740F8-0C9E-4154-88C1-471AC4F94D9C}" type="presParOf" srcId="{DCC65A68-1BD3-49F4-A0D8-636F38D23F68}" destId="{839B7839-990A-43CC-A7E1-6883DC84DFE5}" srcOrd="0" destOrd="0" presId="urn:microsoft.com/office/officeart/2005/8/layout/vList4"/>
    <dgm:cxn modelId="{D654F341-2FB3-4765-A4C7-3B18BF73217E}" type="presParOf" srcId="{DCC65A68-1BD3-49F4-A0D8-636F38D23F68}" destId="{0699BE69-639C-4ECE-B3BF-B56477592864}" srcOrd="1" destOrd="0" presId="urn:microsoft.com/office/officeart/2005/8/layout/vList4"/>
    <dgm:cxn modelId="{4883D152-3FB6-4133-B3BC-6AC4B9FD5689}" type="presParOf" srcId="{DCC65A68-1BD3-49F4-A0D8-636F38D23F68}" destId="{D47389BE-DC75-4EF3-BEA6-37D69BABEED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A3E6DB2-4921-4B06-9A0D-DBADCBDFB48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04EA0-600D-4EC1-812C-14325AA3E9D0}">
      <dgm:prSet phldrT="[Text]"/>
      <dgm:spPr>
        <a:xfrm>
          <a:off x="57199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6D19043-1E58-4C7F-9376-138B9D6D90DF}" type="parTrans" cxnId="{FDC19F13-1A01-4747-8E3E-9ACD0EE8F10D}">
      <dgm:prSet/>
      <dgm:spPr/>
      <dgm:t>
        <a:bodyPr/>
        <a:lstStyle/>
        <a:p>
          <a:endParaRPr lang="en-US"/>
        </a:p>
      </dgm:t>
    </dgm:pt>
    <dgm:pt modelId="{884BCE1C-046B-400B-986C-BAD10FF14E67}" type="sibTrans" cxnId="{FDC19F13-1A01-4747-8E3E-9ACD0EE8F10D}">
      <dgm:prSet/>
      <dgm:spPr/>
      <dgm:t>
        <a:bodyPr/>
        <a:lstStyle/>
        <a:p>
          <a:endParaRPr lang="en-US"/>
        </a:p>
      </dgm:t>
    </dgm:pt>
    <dgm:pt modelId="{8DF87189-79A0-4EC5-97F0-19FF28C16738}">
      <dgm:prSet/>
      <dgm:spPr>
        <a:xfrm>
          <a:off x="320306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R, SDR, S4A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E0AA778B-CB40-4960-A451-2CC677D96150}" type="parTrans" cxnId="{1392E1C1-E030-4906-8970-5AA9F5794BE3}">
      <dgm:prSet/>
      <dgm:spPr/>
      <dgm:t>
        <a:bodyPr/>
        <a:lstStyle/>
        <a:p>
          <a:endParaRPr lang="en-US"/>
        </a:p>
      </dgm:t>
    </dgm:pt>
    <dgm:pt modelId="{2BB1516C-8722-49AE-AC02-727B93E28898}" type="sibTrans" cxnId="{1392E1C1-E030-4906-8970-5AA9F5794BE3}">
      <dgm:prSet/>
      <dgm:spPr/>
      <dgm:t>
        <a:bodyPr/>
        <a:lstStyle/>
        <a:p>
          <a:endParaRPr lang="en-US"/>
        </a:p>
      </dgm:t>
    </dgm:pt>
    <dgm:pt modelId="{05C4DBB5-1B1D-4FCB-BB91-C50F481D807C}">
      <dgm:prSet/>
      <dgm:spPr>
        <a:xfrm>
          <a:off x="583413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2B8AC26-CD01-46E3-9483-39BB125CE0DC}" type="parTrans" cxnId="{8A97CE12-AB9A-4B6C-BCC9-BDDF93A4A6C1}">
      <dgm:prSet/>
      <dgm:spPr/>
      <dgm:t>
        <a:bodyPr/>
        <a:lstStyle/>
        <a:p>
          <a:endParaRPr lang="en-US"/>
        </a:p>
      </dgm:t>
    </dgm:pt>
    <dgm:pt modelId="{9D9E9CD5-152F-4719-8FA8-8689A192711E}" type="sibTrans" cxnId="{8A97CE12-AB9A-4B6C-BCC9-BDDF93A4A6C1}">
      <dgm:prSet/>
      <dgm:spPr/>
      <dgm:t>
        <a:bodyPr/>
        <a:lstStyle/>
        <a:p>
          <a:endParaRPr lang="en-US"/>
        </a:p>
      </dgm:t>
    </dgm:pt>
    <dgm:pt modelId="{D83DE8A2-B009-46E0-A658-B663A6A166F2}">
      <dgm:prSet/>
      <dgm:spPr>
        <a:xfrm>
          <a:off x="57199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F83DBED1-EAF4-474C-9641-D64AA596FD11}" type="parTrans" cxnId="{5486CF5A-6EA8-457F-BEDE-0BC82586808B}">
      <dgm:prSet/>
      <dgm:spPr/>
      <dgm:t>
        <a:bodyPr/>
        <a:lstStyle/>
        <a:p>
          <a:endParaRPr lang="en-US"/>
        </a:p>
      </dgm:t>
    </dgm:pt>
    <dgm:pt modelId="{B9C54A2F-5A93-4DFE-AC18-0E637417F13D}" type="sibTrans" cxnId="{5486CF5A-6EA8-457F-BEDE-0BC82586808B}">
      <dgm:prSet/>
      <dgm:spPr/>
      <dgm:t>
        <a:bodyPr/>
        <a:lstStyle/>
        <a:p>
          <a:endParaRPr lang="en-US"/>
        </a:p>
      </dgm:t>
    </dgm:pt>
    <dgm:pt modelId="{642883E7-0600-46A9-BB4F-A915337B1E8B}">
      <dgm:prSet/>
      <dgm:spPr>
        <a:xfrm>
          <a:off x="320306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0057F04-3BE4-4A2F-A55B-0B4C242442C9}" type="parTrans" cxnId="{71F030D2-150B-4B51-9689-5627D86CAC4B}">
      <dgm:prSet/>
      <dgm:spPr/>
      <dgm:t>
        <a:bodyPr/>
        <a:lstStyle/>
        <a:p>
          <a:endParaRPr lang="en-US"/>
        </a:p>
      </dgm:t>
    </dgm:pt>
    <dgm:pt modelId="{7771785B-E9D7-49E5-ADC7-33569D903B58}" type="sibTrans" cxnId="{71F030D2-150B-4B51-9689-5627D86CAC4B}">
      <dgm:prSet/>
      <dgm:spPr/>
      <dgm:t>
        <a:bodyPr/>
        <a:lstStyle/>
        <a:p>
          <a:endParaRPr lang="en-US"/>
        </a:p>
      </dgm:t>
    </dgm:pt>
    <dgm:pt modelId="{B82D40D3-BCB9-4A8B-9F1E-9D3D67241023}">
      <dgm:prSet/>
      <dgm:spPr>
        <a:xfrm>
          <a:off x="583413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Moral Hazard 4R4D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595E087D-381D-476B-9B29-634B8F40009D}" type="parTrans" cxnId="{4BE41836-86A4-4EA9-A365-2795CDB29E2B}">
      <dgm:prSet/>
      <dgm:spPr/>
      <dgm:t>
        <a:bodyPr/>
        <a:lstStyle/>
        <a:p>
          <a:endParaRPr lang="en-US"/>
        </a:p>
      </dgm:t>
    </dgm:pt>
    <dgm:pt modelId="{FFC57CF4-FAB2-48DB-B43D-073699139B34}" type="sibTrans" cxnId="{4BE41836-86A4-4EA9-A365-2795CDB29E2B}">
      <dgm:prSet/>
      <dgm:spPr/>
      <dgm:t>
        <a:bodyPr/>
        <a:lstStyle/>
        <a:p>
          <a:endParaRPr lang="en-US"/>
        </a:p>
      </dgm:t>
    </dgm:pt>
    <dgm:pt modelId="{F93F0829-B65D-4E4D-ACFE-7E028708B3D9}" type="pres">
      <dgm:prSet presAssocID="{5A3E6DB2-4921-4B06-9A0D-DBADCBDFB48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F8331A-95B1-4CAB-BD42-8A2382D0F4D8}" type="pres">
      <dgm:prSet presAssocID="{9D904EA0-600D-4EC1-812C-14325AA3E9D0}" presName="compNode" presStyleCnt="0"/>
      <dgm:spPr/>
    </dgm:pt>
    <dgm:pt modelId="{66DAB00E-77B0-4BDF-8766-BF31221FBE05}" type="pres">
      <dgm:prSet presAssocID="{9D904EA0-600D-4EC1-812C-14325AA3E9D0}" presName="pictRect" presStyleLbl="node1" presStyleIdx="0" presStyleCnt="6"/>
      <dgm:spPr>
        <a:xfrm>
          <a:off x="57199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0E0ED1-17B4-4B87-968F-D3048BB57C9F}" type="pres">
      <dgm:prSet presAssocID="{9D904EA0-600D-4EC1-812C-14325AA3E9D0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B2957D-3470-4C6D-BF23-F90429DC99E0}" type="pres">
      <dgm:prSet presAssocID="{884BCE1C-046B-400B-986C-BAD10FF14E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F48BB7-993D-4743-BCF4-8A5747EDA05A}" type="pres">
      <dgm:prSet presAssocID="{8DF87189-79A0-4EC5-97F0-19FF28C16738}" presName="compNode" presStyleCnt="0"/>
      <dgm:spPr/>
    </dgm:pt>
    <dgm:pt modelId="{3DABD256-C531-4A6C-9976-8F09447AD77C}" type="pres">
      <dgm:prSet presAssocID="{8DF87189-79A0-4EC5-97F0-19FF28C16738}" presName="pictRect" presStyleLbl="node1" presStyleIdx="1" presStyleCnt="6"/>
      <dgm:spPr>
        <a:xfrm>
          <a:off x="320306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0935FFB-7F43-4364-89E9-05F34FE2330F}" type="pres">
      <dgm:prSet presAssocID="{8DF87189-79A0-4EC5-97F0-19FF28C16738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C91B8-A1D1-4DF1-B664-2C980BE34962}" type="pres">
      <dgm:prSet presAssocID="{2BB1516C-8722-49AE-AC02-727B93E2889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9E12F1-6D64-4620-B18C-6BA84F6C6E03}" type="pres">
      <dgm:prSet presAssocID="{05C4DBB5-1B1D-4FCB-BB91-C50F481D807C}" presName="compNode" presStyleCnt="0"/>
      <dgm:spPr/>
    </dgm:pt>
    <dgm:pt modelId="{F81E78AC-352E-4965-A8A0-8E0EA76C0B8A}" type="pres">
      <dgm:prSet presAssocID="{05C4DBB5-1B1D-4FCB-BB91-C50F481D807C}" presName="pictRect" presStyleLbl="node1" presStyleIdx="2" presStyleCnt="6" custScaleX="71823"/>
      <dgm:spPr>
        <a:xfrm>
          <a:off x="583413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190879B-682B-4EEF-BF3A-B4C4EF3C1D07}" type="pres">
      <dgm:prSet presAssocID="{05C4DBB5-1B1D-4FCB-BB91-C50F481D807C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D9993-FFE0-4A22-9DB2-C16FC24BB864}" type="pres">
      <dgm:prSet presAssocID="{9D9E9CD5-152F-4719-8FA8-8689A19271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DB287B-B927-4191-8CEC-A2DFB018801E}" type="pres">
      <dgm:prSet presAssocID="{D83DE8A2-B009-46E0-A658-B663A6A166F2}" presName="compNode" presStyleCnt="0"/>
      <dgm:spPr/>
    </dgm:pt>
    <dgm:pt modelId="{A7AF7532-0076-4243-A6B2-0D0BC3CB76FB}" type="pres">
      <dgm:prSet presAssocID="{D83DE8A2-B009-46E0-A658-B663A6A166F2}" presName="pictRect" presStyleLbl="node1" presStyleIdx="3" presStyleCnt="6" custScaleX="77997"/>
      <dgm:spPr>
        <a:xfrm>
          <a:off x="57199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3035428-7036-4A15-8EAC-B62718739F92}" type="pres">
      <dgm:prSet presAssocID="{D83DE8A2-B009-46E0-A658-B663A6A166F2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735A-051C-4383-AD02-92AA9E458DB3}" type="pres">
      <dgm:prSet presAssocID="{B9C54A2F-5A93-4DFE-AC18-0E637417F13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8BFAE0-6D54-4467-8CD1-5FD94F14E1BD}" type="pres">
      <dgm:prSet presAssocID="{642883E7-0600-46A9-BB4F-A915337B1E8B}" presName="compNode" presStyleCnt="0"/>
      <dgm:spPr/>
    </dgm:pt>
    <dgm:pt modelId="{C29D2C84-70F4-4723-9325-823C3FD95F62}" type="pres">
      <dgm:prSet presAssocID="{642883E7-0600-46A9-BB4F-A915337B1E8B}" presName="pictRect" presStyleLbl="node1" presStyleIdx="4" presStyleCnt="6"/>
      <dgm:spPr>
        <a:xfrm>
          <a:off x="320306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E6088BB-CA8E-443D-9939-5EB6630F377C}" type="pres">
      <dgm:prSet presAssocID="{642883E7-0600-46A9-BB4F-A915337B1E8B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50685-F296-414F-9C1D-A6401D816A92}" type="pres">
      <dgm:prSet presAssocID="{7771785B-E9D7-49E5-ADC7-33569D903B5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BD567E1-A868-479B-9EFF-3A105963C0D4}" type="pres">
      <dgm:prSet presAssocID="{B82D40D3-BCB9-4A8B-9F1E-9D3D67241023}" presName="compNode" presStyleCnt="0"/>
      <dgm:spPr/>
    </dgm:pt>
    <dgm:pt modelId="{8824D1F3-ACD0-4180-B9A8-120CA06B40D4}" type="pres">
      <dgm:prSet presAssocID="{B82D40D3-BCB9-4A8B-9F1E-9D3D67241023}" presName="pictRect" presStyleLbl="node1" presStyleIdx="5" presStyleCnt="6"/>
      <dgm:spPr>
        <a:xfrm>
          <a:off x="583413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8A970F4-75CD-4E0D-B368-C3316B18A57C}" type="pres">
      <dgm:prSet presAssocID="{B82D40D3-BCB9-4A8B-9F1E-9D3D67241023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E41836-86A4-4EA9-A365-2795CDB29E2B}" srcId="{5A3E6DB2-4921-4B06-9A0D-DBADCBDFB48F}" destId="{B82D40D3-BCB9-4A8B-9F1E-9D3D67241023}" srcOrd="5" destOrd="0" parTransId="{595E087D-381D-476B-9B29-634B8F40009D}" sibTransId="{FFC57CF4-FAB2-48DB-B43D-073699139B34}"/>
    <dgm:cxn modelId="{321912B8-13D6-4F0D-BCB1-DFEA95338604}" type="presOf" srcId="{9D904EA0-600D-4EC1-812C-14325AA3E9D0}" destId="{A30E0ED1-17B4-4B87-968F-D3048BB57C9F}" srcOrd="0" destOrd="0" presId="urn:microsoft.com/office/officeart/2005/8/layout/pList1"/>
    <dgm:cxn modelId="{DC2D2621-AC18-4C6A-9FAC-A6D68BB408AB}" type="presOf" srcId="{7771785B-E9D7-49E5-ADC7-33569D903B58}" destId="{D8250685-F296-414F-9C1D-A6401D816A92}" srcOrd="0" destOrd="0" presId="urn:microsoft.com/office/officeart/2005/8/layout/pList1"/>
    <dgm:cxn modelId="{8A97CE12-AB9A-4B6C-BCC9-BDDF93A4A6C1}" srcId="{5A3E6DB2-4921-4B06-9A0D-DBADCBDFB48F}" destId="{05C4DBB5-1B1D-4FCB-BB91-C50F481D807C}" srcOrd="2" destOrd="0" parTransId="{12B8AC26-CD01-46E3-9483-39BB125CE0DC}" sibTransId="{9D9E9CD5-152F-4719-8FA8-8689A192711E}"/>
    <dgm:cxn modelId="{5E2D8480-44D1-4D90-8E54-D8FA1C5763A7}" type="presOf" srcId="{8DF87189-79A0-4EC5-97F0-19FF28C16738}" destId="{D0935FFB-7F43-4364-89E9-05F34FE2330F}" srcOrd="0" destOrd="0" presId="urn:microsoft.com/office/officeart/2005/8/layout/pList1"/>
    <dgm:cxn modelId="{1392E1C1-E030-4906-8970-5AA9F5794BE3}" srcId="{5A3E6DB2-4921-4B06-9A0D-DBADCBDFB48F}" destId="{8DF87189-79A0-4EC5-97F0-19FF28C16738}" srcOrd="1" destOrd="0" parTransId="{E0AA778B-CB40-4960-A451-2CC677D96150}" sibTransId="{2BB1516C-8722-49AE-AC02-727B93E28898}"/>
    <dgm:cxn modelId="{5486CF5A-6EA8-457F-BEDE-0BC82586808B}" srcId="{5A3E6DB2-4921-4B06-9A0D-DBADCBDFB48F}" destId="{D83DE8A2-B009-46E0-A658-B663A6A166F2}" srcOrd="3" destOrd="0" parTransId="{F83DBED1-EAF4-474C-9641-D64AA596FD11}" sibTransId="{B9C54A2F-5A93-4DFE-AC18-0E637417F13D}"/>
    <dgm:cxn modelId="{7181100E-F2F2-4DC0-BA70-A2D43FF8B9A7}" type="presOf" srcId="{9D9E9CD5-152F-4719-8FA8-8689A192711E}" destId="{0A1D9993-FFE0-4A22-9DB2-C16FC24BB864}" srcOrd="0" destOrd="0" presId="urn:microsoft.com/office/officeart/2005/8/layout/pList1"/>
    <dgm:cxn modelId="{D282D34B-12A4-4475-BD3A-4BC2A7C4BDDA}" type="presOf" srcId="{B82D40D3-BCB9-4A8B-9F1E-9D3D67241023}" destId="{E8A970F4-75CD-4E0D-B368-C3316B18A57C}" srcOrd="0" destOrd="0" presId="urn:microsoft.com/office/officeart/2005/8/layout/pList1"/>
    <dgm:cxn modelId="{6C9821AD-E83D-4D94-B817-77698831F5AB}" type="presOf" srcId="{642883E7-0600-46A9-BB4F-A915337B1E8B}" destId="{BE6088BB-CA8E-443D-9939-5EB6630F377C}" srcOrd="0" destOrd="0" presId="urn:microsoft.com/office/officeart/2005/8/layout/pList1"/>
    <dgm:cxn modelId="{FDC19F13-1A01-4747-8E3E-9ACD0EE8F10D}" srcId="{5A3E6DB2-4921-4B06-9A0D-DBADCBDFB48F}" destId="{9D904EA0-600D-4EC1-812C-14325AA3E9D0}" srcOrd="0" destOrd="0" parTransId="{16D19043-1E58-4C7F-9376-138B9D6D90DF}" sibTransId="{884BCE1C-046B-400B-986C-BAD10FF14E67}"/>
    <dgm:cxn modelId="{800756D1-F307-44F1-8764-887E9C085479}" type="presOf" srcId="{884BCE1C-046B-400B-986C-BAD10FF14E67}" destId="{1EB2957D-3470-4C6D-BF23-F90429DC99E0}" srcOrd="0" destOrd="0" presId="urn:microsoft.com/office/officeart/2005/8/layout/pList1"/>
    <dgm:cxn modelId="{C8BA24C4-5D05-481B-AF40-841C41F49265}" type="presOf" srcId="{05C4DBB5-1B1D-4FCB-BB91-C50F481D807C}" destId="{E190879B-682B-4EEF-BF3A-B4C4EF3C1D07}" srcOrd="0" destOrd="0" presId="urn:microsoft.com/office/officeart/2005/8/layout/pList1"/>
    <dgm:cxn modelId="{793F3216-9E86-4819-83B1-B1F1049EA51D}" type="presOf" srcId="{2BB1516C-8722-49AE-AC02-727B93E28898}" destId="{DF3C91B8-A1D1-4DF1-B664-2C980BE34962}" srcOrd="0" destOrd="0" presId="urn:microsoft.com/office/officeart/2005/8/layout/pList1"/>
    <dgm:cxn modelId="{36F3B9C4-22B5-4B27-AD99-8130B0BE8E38}" type="presOf" srcId="{D83DE8A2-B009-46E0-A658-B663A6A166F2}" destId="{13035428-7036-4A15-8EAC-B62718739F92}" srcOrd="0" destOrd="0" presId="urn:microsoft.com/office/officeart/2005/8/layout/pList1"/>
    <dgm:cxn modelId="{71F030D2-150B-4B51-9689-5627D86CAC4B}" srcId="{5A3E6DB2-4921-4B06-9A0D-DBADCBDFB48F}" destId="{642883E7-0600-46A9-BB4F-A915337B1E8B}" srcOrd="4" destOrd="0" parTransId="{10057F04-3BE4-4A2F-A55B-0B4C242442C9}" sibTransId="{7771785B-E9D7-49E5-ADC7-33569D903B58}"/>
    <dgm:cxn modelId="{AE9762AD-13E3-43C3-A93C-1A22176C53A0}" type="presOf" srcId="{B9C54A2F-5A93-4DFE-AC18-0E637417F13D}" destId="{4688735A-051C-4383-AD02-92AA9E458DB3}" srcOrd="0" destOrd="0" presId="urn:microsoft.com/office/officeart/2005/8/layout/pList1"/>
    <dgm:cxn modelId="{4A27BF99-90EC-4C24-BAD2-CEAA8F492469}" type="presOf" srcId="{5A3E6DB2-4921-4B06-9A0D-DBADCBDFB48F}" destId="{F93F0829-B65D-4E4D-ACFE-7E028708B3D9}" srcOrd="0" destOrd="0" presId="urn:microsoft.com/office/officeart/2005/8/layout/pList1"/>
    <dgm:cxn modelId="{59E16BDC-A4ED-4F1F-BC3E-BD6D6759BCFC}" type="presParOf" srcId="{F93F0829-B65D-4E4D-ACFE-7E028708B3D9}" destId="{30F8331A-95B1-4CAB-BD42-8A2382D0F4D8}" srcOrd="0" destOrd="0" presId="urn:microsoft.com/office/officeart/2005/8/layout/pList1"/>
    <dgm:cxn modelId="{6EF83710-0159-430A-A669-CCEF28FDEB0E}" type="presParOf" srcId="{30F8331A-95B1-4CAB-BD42-8A2382D0F4D8}" destId="{66DAB00E-77B0-4BDF-8766-BF31221FBE05}" srcOrd="0" destOrd="0" presId="urn:microsoft.com/office/officeart/2005/8/layout/pList1"/>
    <dgm:cxn modelId="{037C019A-983A-40F7-81B9-881CFEDBF5EB}" type="presParOf" srcId="{30F8331A-95B1-4CAB-BD42-8A2382D0F4D8}" destId="{A30E0ED1-17B4-4B87-968F-D3048BB57C9F}" srcOrd="1" destOrd="0" presId="urn:microsoft.com/office/officeart/2005/8/layout/pList1"/>
    <dgm:cxn modelId="{EC6BC21F-0518-4912-84A9-053A99426DC3}" type="presParOf" srcId="{F93F0829-B65D-4E4D-ACFE-7E028708B3D9}" destId="{1EB2957D-3470-4C6D-BF23-F90429DC99E0}" srcOrd="1" destOrd="0" presId="urn:microsoft.com/office/officeart/2005/8/layout/pList1"/>
    <dgm:cxn modelId="{50A001D0-D152-49C1-90B3-8BF6553E5389}" type="presParOf" srcId="{F93F0829-B65D-4E4D-ACFE-7E028708B3D9}" destId="{46F48BB7-993D-4743-BCF4-8A5747EDA05A}" srcOrd="2" destOrd="0" presId="urn:microsoft.com/office/officeart/2005/8/layout/pList1"/>
    <dgm:cxn modelId="{0F9F44D0-D3D9-40C6-8575-BA0AA02D15C3}" type="presParOf" srcId="{46F48BB7-993D-4743-BCF4-8A5747EDA05A}" destId="{3DABD256-C531-4A6C-9976-8F09447AD77C}" srcOrd="0" destOrd="0" presId="urn:microsoft.com/office/officeart/2005/8/layout/pList1"/>
    <dgm:cxn modelId="{1618380A-B8B2-4B39-A500-4EF61EFB4A6D}" type="presParOf" srcId="{46F48BB7-993D-4743-BCF4-8A5747EDA05A}" destId="{D0935FFB-7F43-4364-89E9-05F34FE2330F}" srcOrd="1" destOrd="0" presId="urn:microsoft.com/office/officeart/2005/8/layout/pList1"/>
    <dgm:cxn modelId="{559588A1-2424-4B5F-A500-750B4BEBEC22}" type="presParOf" srcId="{F93F0829-B65D-4E4D-ACFE-7E028708B3D9}" destId="{DF3C91B8-A1D1-4DF1-B664-2C980BE34962}" srcOrd="3" destOrd="0" presId="urn:microsoft.com/office/officeart/2005/8/layout/pList1"/>
    <dgm:cxn modelId="{2E59A902-68D3-4176-BC17-603852D87217}" type="presParOf" srcId="{F93F0829-B65D-4E4D-ACFE-7E028708B3D9}" destId="{149E12F1-6D64-4620-B18C-6BA84F6C6E03}" srcOrd="4" destOrd="0" presId="urn:microsoft.com/office/officeart/2005/8/layout/pList1"/>
    <dgm:cxn modelId="{3D1E0CFB-BAA6-4862-B4CE-38A9F2384EC8}" type="presParOf" srcId="{149E12F1-6D64-4620-B18C-6BA84F6C6E03}" destId="{F81E78AC-352E-4965-A8A0-8E0EA76C0B8A}" srcOrd="0" destOrd="0" presId="urn:microsoft.com/office/officeart/2005/8/layout/pList1"/>
    <dgm:cxn modelId="{526C0427-5088-42CE-8BAB-00A0CD84DD4B}" type="presParOf" srcId="{149E12F1-6D64-4620-B18C-6BA84F6C6E03}" destId="{E190879B-682B-4EEF-BF3A-B4C4EF3C1D07}" srcOrd="1" destOrd="0" presId="urn:microsoft.com/office/officeart/2005/8/layout/pList1"/>
    <dgm:cxn modelId="{7C95D619-2EC0-4F70-A235-1AB8066AA002}" type="presParOf" srcId="{F93F0829-B65D-4E4D-ACFE-7E028708B3D9}" destId="{0A1D9993-FFE0-4A22-9DB2-C16FC24BB864}" srcOrd="5" destOrd="0" presId="urn:microsoft.com/office/officeart/2005/8/layout/pList1"/>
    <dgm:cxn modelId="{32BD8990-427D-4582-B24E-4D03724095A2}" type="presParOf" srcId="{F93F0829-B65D-4E4D-ACFE-7E028708B3D9}" destId="{86DB287B-B927-4191-8CEC-A2DFB018801E}" srcOrd="6" destOrd="0" presId="urn:microsoft.com/office/officeart/2005/8/layout/pList1"/>
    <dgm:cxn modelId="{F31C3B98-FC24-4946-9098-ADC4EF6F4CE8}" type="presParOf" srcId="{86DB287B-B927-4191-8CEC-A2DFB018801E}" destId="{A7AF7532-0076-4243-A6B2-0D0BC3CB76FB}" srcOrd="0" destOrd="0" presId="urn:microsoft.com/office/officeart/2005/8/layout/pList1"/>
    <dgm:cxn modelId="{2D8F4C39-8E3C-4E45-B74F-C6D050411B68}" type="presParOf" srcId="{86DB287B-B927-4191-8CEC-A2DFB018801E}" destId="{13035428-7036-4A15-8EAC-B62718739F92}" srcOrd="1" destOrd="0" presId="urn:microsoft.com/office/officeart/2005/8/layout/pList1"/>
    <dgm:cxn modelId="{7013C349-1E3E-4728-9492-7D4508404AC0}" type="presParOf" srcId="{F93F0829-B65D-4E4D-ACFE-7E028708B3D9}" destId="{4688735A-051C-4383-AD02-92AA9E458DB3}" srcOrd="7" destOrd="0" presId="urn:microsoft.com/office/officeart/2005/8/layout/pList1"/>
    <dgm:cxn modelId="{E2B7207D-1745-4557-8ED4-AB07E4FA61AD}" type="presParOf" srcId="{F93F0829-B65D-4E4D-ACFE-7E028708B3D9}" destId="{048BFAE0-6D54-4467-8CD1-5FD94F14E1BD}" srcOrd="8" destOrd="0" presId="urn:microsoft.com/office/officeart/2005/8/layout/pList1"/>
    <dgm:cxn modelId="{0D45AD55-58D0-4B6C-9B12-CB9ED0096728}" type="presParOf" srcId="{048BFAE0-6D54-4467-8CD1-5FD94F14E1BD}" destId="{C29D2C84-70F4-4723-9325-823C3FD95F62}" srcOrd="0" destOrd="0" presId="urn:microsoft.com/office/officeart/2005/8/layout/pList1"/>
    <dgm:cxn modelId="{A5481365-3B56-4C5B-8437-28BB7D82E9A6}" type="presParOf" srcId="{048BFAE0-6D54-4467-8CD1-5FD94F14E1BD}" destId="{BE6088BB-CA8E-443D-9939-5EB6630F377C}" srcOrd="1" destOrd="0" presId="urn:microsoft.com/office/officeart/2005/8/layout/pList1"/>
    <dgm:cxn modelId="{93B8AB38-1055-41B6-9305-C1BD72174898}" type="presParOf" srcId="{F93F0829-B65D-4E4D-ACFE-7E028708B3D9}" destId="{D8250685-F296-414F-9C1D-A6401D816A92}" srcOrd="9" destOrd="0" presId="urn:microsoft.com/office/officeart/2005/8/layout/pList1"/>
    <dgm:cxn modelId="{2BCEAD24-58F7-4C6D-A5A1-A3BE76015A11}" type="presParOf" srcId="{F93F0829-B65D-4E4D-ACFE-7E028708B3D9}" destId="{1BD567E1-A868-479B-9EFF-3A105963C0D4}" srcOrd="10" destOrd="0" presId="urn:microsoft.com/office/officeart/2005/8/layout/pList1"/>
    <dgm:cxn modelId="{0AC44EEE-0FE8-4750-A289-1797310A85C1}" type="presParOf" srcId="{1BD567E1-A868-479B-9EFF-3A105963C0D4}" destId="{8824D1F3-ACD0-4180-B9A8-120CA06B40D4}" srcOrd="0" destOrd="0" presId="urn:microsoft.com/office/officeart/2005/8/layout/pList1"/>
    <dgm:cxn modelId="{E9131473-F712-4238-AAB6-EC2C5A4DD071}" type="presParOf" srcId="{1BD567E1-A868-479B-9EFF-3A105963C0D4}" destId="{E8A970F4-75CD-4E0D-B368-C3316B18A57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758271-6CCE-41E6-8F81-6F2DB8A6AB32}" type="doc">
      <dgm:prSet loTypeId="urn:microsoft.com/office/officeart/2008/layout/IncreasingCircleProcess" loCatId="list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9F18493-71BA-4921-84AD-0EA61421B8C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CRAR (9%)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E3A949-1F4D-473A-81A5-9F35DCF6E630}" type="parTrans" cxnId="{3EFFE8AC-366A-498C-A474-8FBD36D35FAE}">
      <dgm:prSet/>
      <dgm:spPr/>
      <dgm:t>
        <a:bodyPr/>
        <a:lstStyle/>
        <a:p>
          <a:endParaRPr lang="en-US"/>
        </a:p>
      </dgm:t>
    </dgm:pt>
    <dgm:pt modelId="{E877DDD0-6FC5-42DD-B48B-86B703F68CCA}" type="sibTrans" cxnId="{3EFFE8AC-366A-498C-A474-8FBD36D35FAE}">
      <dgm:prSet/>
      <dgm:spPr/>
      <dgm:t>
        <a:bodyPr/>
        <a:lstStyle/>
        <a:p>
          <a:endParaRPr lang="en-US"/>
        </a:p>
      </dgm:t>
    </dgm:pt>
    <dgm:pt modelId="{39EC236F-B627-46BE-8944-D01C7ABBF7A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CCCB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FB2909-3E42-4116-8E6F-EDC4C2184D84}" type="parTrans" cxnId="{3C3FC388-365D-4EE0-B31A-50D391CA6554}">
      <dgm:prSet/>
      <dgm:spPr/>
      <dgm:t>
        <a:bodyPr/>
        <a:lstStyle/>
        <a:p>
          <a:endParaRPr lang="en-US"/>
        </a:p>
      </dgm:t>
    </dgm:pt>
    <dgm:pt modelId="{65E0CC39-E5E7-4F0A-9D99-0F89427C3534}" type="sibTrans" cxnId="{3C3FC388-365D-4EE0-B31A-50D391CA6554}">
      <dgm:prSet/>
      <dgm:spPr/>
      <dgm:t>
        <a:bodyPr/>
        <a:lstStyle/>
        <a:p>
          <a:endParaRPr lang="en-US"/>
        </a:p>
      </dgm:t>
    </dgm:pt>
    <dgm:pt modelId="{C73ABC56-4697-4E0B-BDF2-67051F7E14C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Counter cyclic capital buffer?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DB3624-D784-4509-91FB-22C1565E58C3}" type="parTrans" cxnId="{741B1A61-693E-4E8B-B4D0-B250247B4BA2}">
      <dgm:prSet/>
      <dgm:spPr/>
      <dgm:t>
        <a:bodyPr/>
        <a:lstStyle/>
        <a:p>
          <a:endParaRPr lang="en-US"/>
        </a:p>
      </dgm:t>
    </dgm:pt>
    <dgm:pt modelId="{38546B9F-C45A-469A-9B65-61B5AC762EEB}" type="sibTrans" cxnId="{741B1A61-693E-4E8B-B4D0-B250247B4BA2}">
      <dgm:prSet/>
      <dgm:spPr/>
      <dgm:t>
        <a:bodyPr/>
        <a:lstStyle/>
        <a:p>
          <a:endParaRPr lang="en-US"/>
        </a:p>
      </dgm:t>
    </dgm:pt>
    <dgm:pt modelId="{68B989E1-450C-4AFC-86E6-2133ED592D6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“recapitalization”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99D1DD-6C00-44F8-A731-52951AE59C7F}" type="parTrans" cxnId="{D883A32C-CD9D-4E04-B8E4-53599AD4363D}">
      <dgm:prSet/>
      <dgm:spPr/>
      <dgm:t>
        <a:bodyPr/>
        <a:lstStyle/>
        <a:p>
          <a:endParaRPr lang="en-US"/>
        </a:p>
      </dgm:t>
    </dgm:pt>
    <dgm:pt modelId="{7DAF323B-C92F-45EC-BEB5-2C76C916F40C}" type="sibTrans" cxnId="{D883A32C-CD9D-4E04-B8E4-53599AD4363D}">
      <dgm:prSet/>
      <dgm:spPr/>
      <dgm:t>
        <a:bodyPr/>
        <a:lstStyle/>
        <a:p>
          <a:endParaRPr lang="en-US"/>
        </a:p>
      </dgm:t>
    </dgm:pt>
    <dgm:pt modelId="{8D7CAF2D-D254-41BD-879D-ED6F61268D38}" type="pres">
      <dgm:prSet presAssocID="{12758271-6CCE-41E6-8F81-6F2DB8A6AB3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4AB551A-3A4D-4698-9B79-F9251BFA14FC}" type="pres">
      <dgm:prSet presAssocID="{59F18493-71BA-4921-84AD-0EA61421B8C5}" presName="composite" presStyleCnt="0"/>
      <dgm:spPr/>
    </dgm:pt>
    <dgm:pt modelId="{3E7B44C2-58B9-469E-A836-26EB7252F5D4}" type="pres">
      <dgm:prSet presAssocID="{59F18493-71BA-4921-84AD-0EA61421B8C5}" presName="BackAccent" presStyleLbl="bgShp" presStyleIdx="0" presStyleCnt="2"/>
      <dgm:spPr/>
    </dgm:pt>
    <dgm:pt modelId="{66FE59E6-B5DE-43F7-A396-7819B949E9A4}" type="pres">
      <dgm:prSet presAssocID="{59F18493-71BA-4921-84AD-0EA61421B8C5}" presName="Accent" presStyleLbl="alignNode1" presStyleIdx="0" presStyleCnt="2"/>
      <dgm:spPr/>
    </dgm:pt>
    <dgm:pt modelId="{E3BA6FEA-0146-4C6B-A909-5F41C8424326}" type="pres">
      <dgm:prSet presAssocID="{59F18493-71BA-4921-84AD-0EA61421B8C5}" presName="Child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E3C05C-B6EF-49A5-8FB5-F504A9F96F39}" type="pres">
      <dgm:prSet presAssocID="{59F18493-71BA-4921-84AD-0EA61421B8C5}" presName="Parent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0BA2C-ACB8-43B5-BBF0-49238F757AD6}" type="pres">
      <dgm:prSet presAssocID="{E877DDD0-6FC5-42DD-B48B-86B703F68CCA}" presName="sibTrans" presStyleCnt="0"/>
      <dgm:spPr/>
    </dgm:pt>
    <dgm:pt modelId="{4C132024-675A-4A64-825B-B90067CCFFD0}" type="pres">
      <dgm:prSet presAssocID="{39EC236F-B627-46BE-8944-D01C7ABBF7A0}" presName="composite" presStyleCnt="0"/>
      <dgm:spPr/>
    </dgm:pt>
    <dgm:pt modelId="{4DEF08CD-9D1A-4482-88BE-8EFA1892C279}" type="pres">
      <dgm:prSet presAssocID="{39EC236F-B627-46BE-8944-D01C7ABBF7A0}" presName="BackAccent" presStyleLbl="bgShp" presStyleIdx="1" presStyleCnt="2"/>
      <dgm:spPr/>
    </dgm:pt>
    <dgm:pt modelId="{7E227ABE-4667-4721-818D-0FD6382CA8DD}" type="pres">
      <dgm:prSet presAssocID="{39EC236F-B627-46BE-8944-D01C7ABBF7A0}" presName="Accent" presStyleLbl="alignNode1" presStyleIdx="1" presStyleCnt="2"/>
      <dgm:spPr/>
    </dgm:pt>
    <dgm:pt modelId="{F92F4151-C50D-4630-8190-AE35ADC4F3A7}" type="pres">
      <dgm:prSet presAssocID="{39EC236F-B627-46BE-8944-D01C7ABBF7A0}" presName="Child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E1AB4-67BA-4C86-A890-EA4A5D1CEA80}" type="pres">
      <dgm:prSet presAssocID="{39EC236F-B627-46BE-8944-D01C7ABBF7A0}" presName="Parent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CE403D-1F3F-40EE-9388-5A5D84CF88BD}" type="presOf" srcId="{39EC236F-B627-46BE-8944-D01C7ABBF7A0}" destId="{754E1AB4-67BA-4C86-A890-EA4A5D1CEA80}" srcOrd="0" destOrd="0" presId="urn:microsoft.com/office/officeart/2008/layout/IncreasingCircleProcess"/>
    <dgm:cxn modelId="{3EFFE8AC-366A-498C-A474-8FBD36D35FAE}" srcId="{12758271-6CCE-41E6-8F81-6F2DB8A6AB32}" destId="{59F18493-71BA-4921-84AD-0EA61421B8C5}" srcOrd="0" destOrd="0" parTransId="{6EE3A949-1F4D-473A-81A5-9F35DCF6E630}" sibTransId="{E877DDD0-6FC5-42DD-B48B-86B703F68CCA}"/>
    <dgm:cxn modelId="{D883A32C-CD9D-4E04-B8E4-53599AD4363D}" srcId="{59F18493-71BA-4921-84AD-0EA61421B8C5}" destId="{68B989E1-450C-4AFC-86E6-2133ED592D65}" srcOrd="0" destOrd="0" parTransId="{8899D1DD-6C00-44F8-A731-52951AE59C7F}" sibTransId="{7DAF323B-C92F-45EC-BEB5-2C76C916F40C}"/>
    <dgm:cxn modelId="{E8FD507C-AE68-4A88-8E4F-F782107DEDC5}" type="presOf" srcId="{C73ABC56-4697-4E0B-BDF2-67051F7E14C0}" destId="{F92F4151-C50D-4630-8190-AE35ADC4F3A7}" srcOrd="0" destOrd="0" presId="urn:microsoft.com/office/officeart/2008/layout/IncreasingCircleProcess"/>
    <dgm:cxn modelId="{205D8660-EF04-4A91-8356-3CEF1C6D782C}" type="presOf" srcId="{12758271-6CCE-41E6-8F81-6F2DB8A6AB32}" destId="{8D7CAF2D-D254-41BD-879D-ED6F61268D38}" srcOrd="0" destOrd="0" presId="urn:microsoft.com/office/officeart/2008/layout/IncreasingCircleProcess"/>
    <dgm:cxn modelId="{3C3FC388-365D-4EE0-B31A-50D391CA6554}" srcId="{12758271-6CCE-41E6-8F81-6F2DB8A6AB32}" destId="{39EC236F-B627-46BE-8944-D01C7ABBF7A0}" srcOrd="1" destOrd="0" parTransId="{7FFB2909-3E42-4116-8E6F-EDC4C2184D84}" sibTransId="{65E0CC39-E5E7-4F0A-9D99-0F89427C3534}"/>
    <dgm:cxn modelId="{12EA148F-B0E6-4A9B-BF57-759F93DA39A3}" type="presOf" srcId="{59F18493-71BA-4921-84AD-0EA61421B8C5}" destId="{77E3C05C-B6EF-49A5-8FB5-F504A9F96F39}" srcOrd="0" destOrd="0" presId="urn:microsoft.com/office/officeart/2008/layout/IncreasingCircleProcess"/>
    <dgm:cxn modelId="{33B19146-CE41-49DB-A3BC-9F51789B25C5}" type="presOf" srcId="{68B989E1-450C-4AFC-86E6-2133ED592D65}" destId="{E3BA6FEA-0146-4C6B-A909-5F41C8424326}" srcOrd="0" destOrd="0" presId="urn:microsoft.com/office/officeart/2008/layout/IncreasingCircleProcess"/>
    <dgm:cxn modelId="{741B1A61-693E-4E8B-B4D0-B250247B4BA2}" srcId="{39EC236F-B627-46BE-8944-D01C7ABBF7A0}" destId="{C73ABC56-4697-4E0B-BDF2-67051F7E14C0}" srcOrd="0" destOrd="0" parTransId="{93DB3624-D784-4509-91FB-22C1565E58C3}" sibTransId="{38546B9F-C45A-469A-9B65-61B5AC762EEB}"/>
    <dgm:cxn modelId="{129D6325-3A97-45C7-AD24-FAF529ABE7C7}" type="presParOf" srcId="{8D7CAF2D-D254-41BD-879D-ED6F61268D38}" destId="{74AB551A-3A4D-4698-9B79-F9251BFA14FC}" srcOrd="0" destOrd="0" presId="urn:microsoft.com/office/officeart/2008/layout/IncreasingCircleProcess"/>
    <dgm:cxn modelId="{F5B4529E-C178-4C0C-AA87-1A3F88734084}" type="presParOf" srcId="{74AB551A-3A4D-4698-9B79-F9251BFA14FC}" destId="{3E7B44C2-58B9-469E-A836-26EB7252F5D4}" srcOrd="0" destOrd="0" presId="urn:microsoft.com/office/officeart/2008/layout/IncreasingCircleProcess"/>
    <dgm:cxn modelId="{4F3DE909-89FD-4674-A2F6-123ECC798F3E}" type="presParOf" srcId="{74AB551A-3A4D-4698-9B79-F9251BFA14FC}" destId="{66FE59E6-B5DE-43F7-A396-7819B949E9A4}" srcOrd="1" destOrd="0" presId="urn:microsoft.com/office/officeart/2008/layout/IncreasingCircleProcess"/>
    <dgm:cxn modelId="{316F1B76-6A54-4285-9F34-FE0C5344ECA7}" type="presParOf" srcId="{74AB551A-3A4D-4698-9B79-F9251BFA14FC}" destId="{E3BA6FEA-0146-4C6B-A909-5F41C8424326}" srcOrd="2" destOrd="0" presId="urn:microsoft.com/office/officeart/2008/layout/IncreasingCircleProcess"/>
    <dgm:cxn modelId="{6F17C560-C977-4854-898B-83591248684C}" type="presParOf" srcId="{74AB551A-3A4D-4698-9B79-F9251BFA14FC}" destId="{77E3C05C-B6EF-49A5-8FB5-F504A9F96F39}" srcOrd="3" destOrd="0" presId="urn:microsoft.com/office/officeart/2008/layout/IncreasingCircleProcess"/>
    <dgm:cxn modelId="{1997D75A-BD3D-4238-B63D-9467037CDE0D}" type="presParOf" srcId="{8D7CAF2D-D254-41BD-879D-ED6F61268D38}" destId="{43E0BA2C-ACB8-43B5-BBF0-49238F757AD6}" srcOrd="1" destOrd="0" presId="urn:microsoft.com/office/officeart/2008/layout/IncreasingCircleProcess"/>
    <dgm:cxn modelId="{B6EB51CB-BD65-4886-BCCF-04968CE826B4}" type="presParOf" srcId="{8D7CAF2D-D254-41BD-879D-ED6F61268D38}" destId="{4C132024-675A-4A64-825B-B90067CCFFD0}" srcOrd="2" destOrd="0" presId="urn:microsoft.com/office/officeart/2008/layout/IncreasingCircleProcess"/>
    <dgm:cxn modelId="{4C7C63B3-AD38-4112-B203-2982CE377605}" type="presParOf" srcId="{4C132024-675A-4A64-825B-B90067CCFFD0}" destId="{4DEF08CD-9D1A-4482-88BE-8EFA1892C279}" srcOrd="0" destOrd="0" presId="urn:microsoft.com/office/officeart/2008/layout/IncreasingCircleProcess"/>
    <dgm:cxn modelId="{A358C121-C525-4EF4-9098-DC3A8FA8371A}" type="presParOf" srcId="{4C132024-675A-4A64-825B-B90067CCFFD0}" destId="{7E227ABE-4667-4721-818D-0FD6382CA8DD}" srcOrd="1" destOrd="0" presId="urn:microsoft.com/office/officeart/2008/layout/IncreasingCircleProcess"/>
    <dgm:cxn modelId="{E54482EB-7246-4241-AACC-73C623170A93}" type="presParOf" srcId="{4C132024-675A-4A64-825B-B90067CCFFD0}" destId="{F92F4151-C50D-4630-8190-AE35ADC4F3A7}" srcOrd="2" destOrd="0" presId="urn:microsoft.com/office/officeart/2008/layout/IncreasingCircleProcess"/>
    <dgm:cxn modelId="{2DD66CB7-24C0-469F-81D2-35CA819C4C76}" type="presParOf" srcId="{4C132024-675A-4A64-825B-B90067CCFFD0}" destId="{754E1AB4-67BA-4C86-A890-EA4A5D1CEA8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857FDD-44AE-44C3-A45D-0EC0968A6783}" type="doc">
      <dgm:prSet loTypeId="urn:microsoft.com/office/officeart/2005/8/layout/vList3" loCatId="picture" qsTypeId="urn:microsoft.com/office/officeart/2005/8/quickstyle/3d4" qsCatId="3D" csTypeId="urn:microsoft.com/office/officeart/2005/8/colors/accent2_3" csCatId="accent2" phldr="1"/>
      <dgm:spPr/>
    </dgm:pt>
    <dgm:pt modelId="{547B6C76-E7C4-44B1-BF48-2D88257DB6C5}">
      <dgm:prSet phldrT="[Text]"/>
      <dgm:spPr/>
      <dgm:t>
        <a:bodyPr/>
        <a:lstStyle/>
        <a:p>
          <a:r>
            <a:rPr lang="en-US" dirty="0" smtClean="0"/>
            <a:t>+ RBI’s PCA framework against Weak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A13F73-C4F8-46D6-BE05-98A171FDAA01}" type="parTrans" cxnId="{76B9808E-20D1-4764-B2BA-7A321416B002}">
      <dgm:prSet/>
      <dgm:spPr/>
      <dgm:t>
        <a:bodyPr/>
        <a:lstStyle/>
        <a:p>
          <a:endParaRPr lang="en-US"/>
        </a:p>
      </dgm:t>
    </dgm:pt>
    <dgm:pt modelId="{34FF062E-E6A6-4041-89CF-86E3A332D56A}" type="sibTrans" cxnId="{76B9808E-20D1-4764-B2BA-7A321416B002}">
      <dgm:prSet/>
      <dgm:spPr/>
      <dgm:t>
        <a:bodyPr/>
        <a:lstStyle/>
        <a:p>
          <a:endParaRPr lang="en-US"/>
        </a:p>
      </dgm:t>
    </dgm:pt>
    <dgm:pt modelId="{1C59E440-8388-420B-8D6D-AA13385A6863}" type="pres">
      <dgm:prSet presAssocID="{5B857FDD-44AE-44C3-A45D-0EC0968A6783}" presName="linearFlow" presStyleCnt="0">
        <dgm:presLayoutVars>
          <dgm:dir/>
          <dgm:resizeHandles val="exact"/>
        </dgm:presLayoutVars>
      </dgm:prSet>
      <dgm:spPr/>
    </dgm:pt>
    <dgm:pt modelId="{9E5ABCF3-0542-4375-9689-136D69617D50}" type="pres">
      <dgm:prSet presAssocID="{547B6C76-E7C4-44B1-BF48-2D88257DB6C5}" presName="composite" presStyleCnt="0"/>
      <dgm:spPr/>
    </dgm:pt>
    <dgm:pt modelId="{A97EBA8F-428E-4CAD-BE9A-991F8F1C1495}" type="pres">
      <dgm:prSet presAssocID="{547B6C76-E7C4-44B1-BF48-2D88257DB6C5}" presName="imgShp" presStyleLbl="fgImgPlace1" presStyleIdx="0" presStyleCnt="1" custScaleY="8639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7E713FC-FC5E-4193-9136-C43D4A320B28}" type="pres">
      <dgm:prSet presAssocID="{547B6C76-E7C4-44B1-BF48-2D88257DB6C5}" presName="txShp" presStyleLbl="node1" presStyleIdx="0" presStyleCnt="1" custScaleY="58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1552F1-3290-4EB4-B933-6DD4FDDF4299}" type="presOf" srcId="{5B857FDD-44AE-44C3-A45D-0EC0968A6783}" destId="{1C59E440-8388-420B-8D6D-AA13385A6863}" srcOrd="0" destOrd="0" presId="urn:microsoft.com/office/officeart/2005/8/layout/vList3"/>
    <dgm:cxn modelId="{76B9808E-20D1-4764-B2BA-7A321416B002}" srcId="{5B857FDD-44AE-44C3-A45D-0EC0968A6783}" destId="{547B6C76-E7C4-44B1-BF48-2D88257DB6C5}" srcOrd="0" destOrd="0" parTransId="{15A13F73-C4F8-46D6-BE05-98A171FDAA01}" sibTransId="{34FF062E-E6A6-4041-89CF-86E3A332D56A}"/>
    <dgm:cxn modelId="{476FCF05-ADF3-4C96-B0DB-650228B088D0}" type="presOf" srcId="{547B6C76-E7C4-44B1-BF48-2D88257DB6C5}" destId="{87E713FC-FC5E-4193-9136-C43D4A320B28}" srcOrd="0" destOrd="0" presId="urn:microsoft.com/office/officeart/2005/8/layout/vList3"/>
    <dgm:cxn modelId="{E2193D2C-267A-4843-A0C1-88A2A43E1190}" type="presParOf" srcId="{1C59E440-8388-420B-8D6D-AA13385A6863}" destId="{9E5ABCF3-0542-4375-9689-136D69617D50}" srcOrd="0" destOrd="0" presId="urn:microsoft.com/office/officeart/2005/8/layout/vList3"/>
    <dgm:cxn modelId="{7213EB76-5A88-4C5E-A220-3C0DAD7671FC}" type="presParOf" srcId="{9E5ABCF3-0542-4375-9689-136D69617D50}" destId="{A97EBA8F-428E-4CAD-BE9A-991F8F1C1495}" srcOrd="0" destOrd="0" presId="urn:microsoft.com/office/officeart/2005/8/layout/vList3"/>
    <dgm:cxn modelId="{9EC5F9B4-412E-48AC-AFD7-B81AB8175DD6}" type="presParOf" srcId="{9E5ABCF3-0542-4375-9689-136D69617D50}" destId="{87E713FC-FC5E-4193-9136-C43D4A320B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5FDFED-1177-490D-BA75-EC58182D4132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C326B2-A916-4CBC-837C-558DD3C9DEF0}">
      <dgm:prSet phldrT="[Text]"/>
      <dgm:spPr/>
      <dgm:t>
        <a:bodyPr/>
        <a:lstStyle/>
        <a:p>
          <a:r>
            <a:rPr lang="en-US" dirty="0" smtClean="0"/>
            <a:t>Assets</a:t>
          </a:r>
          <a:endParaRPr lang="en-US" dirty="0"/>
        </a:p>
      </dgm:t>
    </dgm:pt>
    <dgm:pt modelId="{2A04BF5E-E129-45D5-8748-2BBC11DFB85F}" type="parTrans" cxnId="{6A4BA3B0-FD0B-4291-95C9-1C03073D6CB4}">
      <dgm:prSet/>
      <dgm:spPr/>
      <dgm:t>
        <a:bodyPr/>
        <a:lstStyle/>
        <a:p>
          <a:endParaRPr lang="en-US"/>
        </a:p>
      </dgm:t>
    </dgm:pt>
    <dgm:pt modelId="{F8BC92D7-AB5C-4F67-91F1-4AB224CCBC8D}" type="sibTrans" cxnId="{6A4BA3B0-FD0B-4291-95C9-1C03073D6CB4}">
      <dgm:prSet/>
      <dgm:spPr/>
      <dgm:t>
        <a:bodyPr/>
        <a:lstStyle/>
        <a:p>
          <a:endParaRPr lang="en-US"/>
        </a:p>
      </dgm:t>
    </dgm:pt>
    <dgm:pt modelId="{9FCE9833-5F43-4726-A375-1EF15BEA3D3A}">
      <dgm:prSet phldrT="[Text]"/>
      <dgm:spPr/>
      <dgm:t>
        <a:bodyPr/>
        <a:lstStyle/>
        <a:p>
          <a:r>
            <a:rPr lang="en-US" dirty="0" smtClean="0"/>
            <a:t>CRR &amp; SLR: 25 cr.</a:t>
          </a:r>
          <a:endParaRPr lang="en-US" dirty="0"/>
        </a:p>
      </dgm:t>
    </dgm:pt>
    <dgm:pt modelId="{45943360-95EA-4261-8C15-7B5192F4114C}" type="parTrans" cxnId="{221F844C-8138-4CDE-B51F-34403696864D}">
      <dgm:prSet/>
      <dgm:spPr/>
      <dgm:t>
        <a:bodyPr/>
        <a:lstStyle/>
        <a:p>
          <a:endParaRPr lang="en-US"/>
        </a:p>
      </dgm:t>
    </dgm:pt>
    <dgm:pt modelId="{D6CAA80D-B813-4EDC-8FD9-FB2A5B0FF947}" type="sibTrans" cxnId="{221F844C-8138-4CDE-B51F-34403696864D}">
      <dgm:prSet/>
      <dgm:spPr/>
      <dgm:t>
        <a:bodyPr/>
        <a:lstStyle/>
        <a:p>
          <a:endParaRPr lang="en-US"/>
        </a:p>
      </dgm:t>
    </dgm:pt>
    <dgm:pt modelId="{CA050CEF-9F8D-472F-B6CF-DBD36F47E22E}">
      <dgm:prSet phldrT="[Text]"/>
      <dgm:spPr/>
      <dgm:t>
        <a:bodyPr/>
        <a:lstStyle/>
        <a:p>
          <a:r>
            <a:rPr lang="en-US" dirty="0" smtClean="0"/>
            <a:t>Liability</a:t>
          </a:r>
          <a:endParaRPr lang="en-US" dirty="0"/>
        </a:p>
      </dgm:t>
    </dgm:pt>
    <dgm:pt modelId="{E263BAC1-1D26-4A69-9942-954E2E1CA742}" type="parTrans" cxnId="{D73B0B92-312C-4111-A08E-87DF3BC8363A}">
      <dgm:prSet/>
      <dgm:spPr/>
      <dgm:t>
        <a:bodyPr/>
        <a:lstStyle/>
        <a:p>
          <a:endParaRPr lang="en-US"/>
        </a:p>
      </dgm:t>
    </dgm:pt>
    <dgm:pt modelId="{33F4B48B-DFBE-462E-BD93-776DC9EA47B6}" type="sibTrans" cxnId="{D73B0B92-312C-4111-A08E-87DF3BC8363A}">
      <dgm:prSet/>
      <dgm:spPr/>
      <dgm:t>
        <a:bodyPr/>
        <a:lstStyle/>
        <a:p>
          <a:endParaRPr lang="en-US"/>
        </a:p>
      </dgm:t>
    </dgm:pt>
    <dgm:pt modelId="{84B16004-1E46-47E2-9AAB-1476531C74C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Capital:100 cr</a:t>
          </a:r>
          <a:endParaRPr lang="en-US" dirty="0"/>
        </a:p>
      </dgm:t>
    </dgm:pt>
    <dgm:pt modelId="{6CE9E31A-E0E6-4D05-B770-D027AD1CEA19}" type="parTrans" cxnId="{97035065-C4EF-4AE1-B1E1-E2BA8B3A8380}">
      <dgm:prSet/>
      <dgm:spPr/>
      <dgm:t>
        <a:bodyPr/>
        <a:lstStyle/>
        <a:p>
          <a:endParaRPr lang="en-US"/>
        </a:p>
      </dgm:t>
    </dgm:pt>
    <dgm:pt modelId="{13BF47F8-0CBA-4E1D-86A0-552DBE7B3FBD}" type="sibTrans" cxnId="{97035065-C4EF-4AE1-B1E1-E2BA8B3A8380}">
      <dgm:prSet/>
      <dgm:spPr/>
      <dgm:t>
        <a:bodyPr/>
        <a:lstStyle/>
        <a:p>
          <a:endParaRPr lang="en-US"/>
        </a:p>
      </dgm:t>
    </dgm:pt>
    <dgm:pt modelId="{303C9F8C-8BB3-4F35-8D44-5976C10CBD17}">
      <dgm:prSet phldrT="[Text]"/>
      <dgm:spPr/>
      <dgm:t>
        <a:bodyPr/>
        <a:lstStyle/>
        <a:p>
          <a:r>
            <a:rPr lang="en-US" dirty="0" smtClean="0"/>
            <a:t>NDTL: 100 cr.</a:t>
          </a:r>
          <a:endParaRPr lang="en-US" dirty="0"/>
        </a:p>
      </dgm:t>
    </dgm:pt>
    <dgm:pt modelId="{F98084B4-123B-4CB3-8E74-744E0574A2EF}" type="parTrans" cxnId="{9DFDA631-E789-4F14-A1CE-03D77573C71B}">
      <dgm:prSet/>
      <dgm:spPr/>
      <dgm:t>
        <a:bodyPr/>
        <a:lstStyle/>
        <a:p>
          <a:endParaRPr lang="en-US"/>
        </a:p>
      </dgm:t>
    </dgm:pt>
    <dgm:pt modelId="{066AA110-CE12-43FE-85B8-9B6FB4E6EE27}" type="sibTrans" cxnId="{9DFDA631-E789-4F14-A1CE-03D77573C71B}">
      <dgm:prSet/>
      <dgm:spPr/>
      <dgm:t>
        <a:bodyPr/>
        <a:lstStyle/>
        <a:p>
          <a:endParaRPr lang="en-US"/>
        </a:p>
      </dgm:t>
    </dgm:pt>
    <dgm:pt modelId="{592897B6-E895-40BD-ADF3-896944B7CBA8}">
      <dgm:prSet phldrT="[Text]"/>
      <dgm:spPr/>
      <dgm:t>
        <a:bodyPr/>
        <a:lstStyle/>
        <a:p>
          <a:r>
            <a:rPr lang="en-US" dirty="0" smtClean="0"/>
            <a:t>Loans: 75 cr.</a:t>
          </a:r>
          <a:endParaRPr lang="en-US" dirty="0"/>
        </a:p>
      </dgm:t>
    </dgm:pt>
    <dgm:pt modelId="{6717E84F-415C-41ED-932A-DF9A6B359E78}" type="parTrans" cxnId="{2E24BD87-83EA-45D5-BD51-653E59FAD8B6}">
      <dgm:prSet/>
      <dgm:spPr/>
      <dgm:t>
        <a:bodyPr/>
        <a:lstStyle/>
        <a:p>
          <a:endParaRPr lang="en-US"/>
        </a:p>
      </dgm:t>
    </dgm:pt>
    <dgm:pt modelId="{236D237C-7101-4BE2-9172-75E1575A39E5}" type="sibTrans" cxnId="{2E24BD87-83EA-45D5-BD51-653E59FAD8B6}">
      <dgm:prSet/>
      <dgm:spPr/>
      <dgm:t>
        <a:bodyPr/>
        <a:lstStyle/>
        <a:p>
          <a:endParaRPr lang="en-US"/>
        </a:p>
      </dgm:t>
    </dgm:pt>
    <dgm:pt modelId="{AF92B334-CB9A-4F91-B9E1-0CA3AC6F3947}" type="pres">
      <dgm:prSet presAssocID="{4A5FDFED-1177-490D-BA75-EC58182D41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A9B9D7-C08B-4EE5-BC5C-3D778A5A41B3}" type="pres">
      <dgm:prSet presAssocID="{EFC326B2-A916-4CBC-837C-558DD3C9DEF0}" presName="vertFlow" presStyleCnt="0"/>
      <dgm:spPr/>
    </dgm:pt>
    <dgm:pt modelId="{15D42497-9C27-4DAE-8960-242981A94F3A}" type="pres">
      <dgm:prSet presAssocID="{EFC326B2-A916-4CBC-837C-558DD3C9DEF0}" presName="header" presStyleLbl="node1" presStyleIdx="0" presStyleCnt="2"/>
      <dgm:spPr/>
      <dgm:t>
        <a:bodyPr/>
        <a:lstStyle/>
        <a:p>
          <a:endParaRPr lang="en-US"/>
        </a:p>
      </dgm:t>
    </dgm:pt>
    <dgm:pt modelId="{47ADE4C0-AB6D-4F8A-B764-E2F13DC260AE}" type="pres">
      <dgm:prSet presAssocID="{45943360-95EA-4261-8C15-7B5192F4114C}" presName="parTrans" presStyleLbl="sibTrans2D1" presStyleIdx="0" presStyleCnt="4"/>
      <dgm:spPr/>
      <dgm:t>
        <a:bodyPr/>
        <a:lstStyle/>
        <a:p>
          <a:endParaRPr lang="en-US"/>
        </a:p>
      </dgm:t>
    </dgm:pt>
    <dgm:pt modelId="{C4849223-FB62-46BB-A1A7-84FDEE159B56}" type="pres">
      <dgm:prSet presAssocID="{9FCE9833-5F43-4726-A375-1EF15BEA3D3A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430A2-BE70-484A-AC8B-BE0597FB2CF7}" type="pres">
      <dgm:prSet presAssocID="{D6CAA80D-B813-4EDC-8FD9-FB2A5B0FF947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65D9401-9F08-45B1-A8B7-D6BC3F89A02C}" type="pres">
      <dgm:prSet presAssocID="{592897B6-E895-40BD-ADF3-896944B7CBA8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533C1-C4AB-4C8E-A6D1-37C531DEB5B7}" type="pres">
      <dgm:prSet presAssocID="{EFC326B2-A916-4CBC-837C-558DD3C9DEF0}" presName="hSp" presStyleCnt="0"/>
      <dgm:spPr/>
    </dgm:pt>
    <dgm:pt modelId="{62045EAE-1F14-4D24-8B19-71CFB572DD8D}" type="pres">
      <dgm:prSet presAssocID="{CA050CEF-9F8D-472F-B6CF-DBD36F47E22E}" presName="vertFlow" presStyleCnt="0"/>
      <dgm:spPr/>
    </dgm:pt>
    <dgm:pt modelId="{E3719898-82CC-4E11-B6D6-B7F2473C1256}" type="pres">
      <dgm:prSet presAssocID="{CA050CEF-9F8D-472F-B6CF-DBD36F47E22E}" presName="header" presStyleLbl="node1" presStyleIdx="1" presStyleCnt="2"/>
      <dgm:spPr/>
      <dgm:t>
        <a:bodyPr/>
        <a:lstStyle/>
        <a:p>
          <a:endParaRPr lang="en-US"/>
        </a:p>
      </dgm:t>
    </dgm:pt>
    <dgm:pt modelId="{A4F8B388-089D-4105-9FDC-FC59F1730166}" type="pres">
      <dgm:prSet presAssocID="{6CE9E31A-E0E6-4D05-B770-D027AD1CEA19}" presName="parTrans" presStyleLbl="sibTrans2D1" presStyleIdx="2" presStyleCnt="4"/>
      <dgm:spPr/>
      <dgm:t>
        <a:bodyPr/>
        <a:lstStyle/>
        <a:p>
          <a:endParaRPr lang="en-US"/>
        </a:p>
      </dgm:t>
    </dgm:pt>
    <dgm:pt modelId="{6EFD0A18-C4A3-47FE-949F-710AE5574DD7}" type="pres">
      <dgm:prSet presAssocID="{84B16004-1E46-47E2-9AAB-1476531C74C6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1B9BB-6E67-474F-8E0C-87239229D60E}" type="pres">
      <dgm:prSet presAssocID="{13BF47F8-0CBA-4E1D-86A0-552DBE7B3FBD}" presName="sibTrans" presStyleLbl="sibTrans2D1" presStyleIdx="3" presStyleCnt="4"/>
      <dgm:spPr/>
      <dgm:t>
        <a:bodyPr/>
        <a:lstStyle/>
        <a:p>
          <a:endParaRPr lang="en-US"/>
        </a:p>
      </dgm:t>
    </dgm:pt>
    <dgm:pt modelId="{6AE9DCD3-D038-480D-95B9-56999866E974}" type="pres">
      <dgm:prSet presAssocID="{303C9F8C-8BB3-4F35-8D44-5976C10CBD17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ACB759-3A14-41CD-8F87-582FC972A2EF}" type="presOf" srcId="{84B16004-1E46-47E2-9AAB-1476531C74C6}" destId="{6EFD0A18-C4A3-47FE-949F-710AE5574DD7}" srcOrd="0" destOrd="0" presId="urn:microsoft.com/office/officeart/2005/8/layout/lProcess1"/>
    <dgm:cxn modelId="{59C5F8FA-EDC1-4C37-8BFD-88B1FA91D3CF}" type="presOf" srcId="{592897B6-E895-40BD-ADF3-896944B7CBA8}" destId="{B65D9401-9F08-45B1-A8B7-D6BC3F89A02C}" srcOrd="0" destOrd="0" presId="urn:microsoft.com/office/officeart/2005/8/layout/lProcess1"/>
    <dgm:cxn modelId="{BBE3DAA6-7AA5-4DA1-B23E-26F068F77AE0}" type="presOf" srcId="{6CE9E31A-E0E6-4D05-B770-D027AD1CEA19}" destId="{A4F8B388-089D-4105-9FDC-FC59F1730166}" srcOrd="0" destOrd="0" presId="urn:microsoft.com/office/officeart/2005/8/layout/lProcess1"/>
    <dgm:cxn modelId="{94BD114D-A8B3-43BF-ADEC-7396F8CE13BD}" type="presOf" srcId="{45943360-95EA-4261-8C15-7B5192F4114C}" destId="{47ADE4C0-AB6D-4F8A-B764-E2F13DC260AE}" srcOrd="0" destOrd="0" presId="urn:microsoft.com/office/officeart/2005/8/layout/lProcess1"/>
    <dgm:cxn modelId="{2E24BD87-83EA-45D5-BD51-653E59FAD8B6}" srcId="{EFC326B2-A916-4CBC-837C-558DD3C9DEF0}" destId="{592897B6-E895-40BD-ADF3-896944B7CBA8}" srcOrd="1" destOrd="0" parTransId="{6717E84F-415C-41ED-932A-DF9A6B359E78}" sibTransId="{236D237C-7101-4BE2-9172-75E1575A39E5}"/>
    <dgm:cxn modelId="{0D3E46D9-921E-4F05-A9AE-F59D315BEB11}" type="presOf" srcId="{D6CAA80D-B813-4EDC-8FD9-FB2A5B0FF947}" destId="{535430A2-BE70-484A-AC8B-BE0597FB2CF7}" srcOrd="0" destOrd="0" presId="urn:microsoft.com/office/officeart/2005/8/layout/lProcess1"/>
    <dgm:cxn modelId="{221F844C-8138-4CDE-B51F-34403696864D}" srcId="{EFC326B2-A916-4CBC-837C-558DD3C9DEF0}" destId="{9FCE9833-5F43-4726-A375-1EF15BEA3D3A}" srcOrd="0" destOrd="0" parTransId="{45943360-95EA-4261-8C15-7B5192F4114C}" sibTransId="{D6CAA80D-B813-4EDC-8FD9-FB2A5B0FF947}"/>
    <dgm:cxn modelId="{3BC80BDF-647D-4F12-BE59-29D6BBE61C75}" type="presOf" srcId="{EFC326B2-A916-4CBC-837C-558DD3C9DEF0}" destId="{15D42497-9C27-4DAE-8960-242981A94F3A}" srcOrd="0" destOrd="0" presId="urn:microsoft.com/office/officeart/2005/8/layout/lProcess1"/>
    <dgm:cxn modelId="{D73B0B92-312C-4111-A08E-87DF3BC8363A}" srcId="{4A5FDFED-1177-490D-BA75-EC58182D4132}" destId="{CA050CEF-9F8D-472F-B6CF-DBD36F47E22E}" srcOrd="1" destOrd="0" parTransId="{E263BAC1-1D26-4A69-9942-954E2E1CA742}" sibTransId="{33F4B48B-DFBE-462E-BD93-776DC9EA47B6}"/>
    <dgm:cxn modelId="{A00F509D-CAA9-41A2-AE3E-76753F224F5B}" type="presOf" srcId="{9FCE9833-5F43-4726-A375-1EF15BEA3D3A}" destId="{C4849223-FB62-46BB-A1A7-84FDEE159B56}" srcOrd="0" destOrd="0" presId="urn:microsoft.com/office/officeart/2005/8/layout/lProcess1"/>
    <dgm:cxn modelId="{E7243115-C945-47D4-886B-957B3B6454BF}" type="presOf" srcId="{13BF47F8-0CBA-4E1D-86A0-552DBE7B3FBD}" destId="{F1A1B9BB-6E67-474F-8E0C-87239229D60E}" srcOrd="0" destOrd="0" presId="urn:microsoft.com/office/officeart/2005/8/layout/lProcess1"/>
    <dgm:cxn modelId="{BE7F135A-A6E9-4E87-B680-F3ECA43EBBEC}" type="presOf" srcId="{4A5FDFED-1177-490D-BA75-EC58182D4132}" destId="{AF92B334-CB9A-4F91-B9E1-0CA3AC6F3947}" srcOrd="0" destOrd="0" presId="urn:microsoft.com/office/officeart/2005/8/layout/lProcess1"/>
    <dgm:cxn modelId="{01A1875F-348A-4207-B255-8755F3C92E3B}" type="presOf" srcId="{303C9F8C-8BB3-4F35-8D44-5976C10CBD17}" destId="{6AE9DCD3-D038-480D-95B9-56999866E974}" srcOrd="0" destOrd="0" presId="urn:microsoft.com/office/officeart/2005/8/layout/lProcess1"/>
    <dgm:cxn modelId="{17CDF361-C0C5-43BC-9BB9-054560E2673B}" type="presOf" srcId="{CA050CEF-9F8D-472F-B6CF-DBD36F47E22E}" destId="{E3719898-82CC-4E11-B6D6-B7F2473C1256}" srcOrd="0" destOrd="0" presId="urn:microsoft.com/office/officeart/2005/8/layout/lProcess1"/>
    <dgm:cxn modelId="{9DFDA631-E789-4F14-A1CE-03D77573C71B}" srcId="{CA050CEF-9F8D-472F-B6CF-DBD36F47E22E}" destId="{303C9F8C-8BB3-4F35-8D44-5976C10CBD17}" srcOrd="1" destOrd="0" parTransId="{F98084B4-123B-4CB3-8E74-744E0574A2EF}" sibTransId="{066AA110-CE12-43FE-85B8-9B6FB4E6EE27}"/>
    <dgm:cxn modelId="{6A4BA3B0-FD0B-4291-95C9-1C03073D6CB4}" srcId="{4A5FDFED-1177-490D-BA75-EC58182D4132}" destId="{EFC326B2-A916-4CBC-837C-558DD3C9DEF0}" srcOrd="0" destOrd="0" parTransId="{2A04BF5E-E129-45D5-8748-2BBC11DFB85F}" sibTransId="{F8BC92D7-AB5C-4F67-91F1-4AB224CCBC8D}"/>
    <dgm:cxn modelId="{97035065-C4EF-4AE1-B1E1-E2BA8B3A8380}" srcId="{CA050CEF-9F8D-472F-B6CF-DBD36F47E22E}" destId="{84B16004-1E46-47E2-9AAB-1476531C74C6}" srcOrd="0" destOrd="0" parTransId="{6CE9E31A-E0E6-4D05-B770-D027AD1CEA19}" sibTransId="{13BF47F8-0CBA-4E1D-86A0-552DBE7B3FBD}"/>
    <dgm:cxn modelId="{6EF3B5C5-BAD9-42BA-ACB4-E07BEE687C50}" type="presParOf" srcId="{AF92B334-CB9A-4F91-B9E1-0CA3AC6F3947}" destId="{B5A9B9D7-C08B-4EE5-BC5C-3D778A5A41B3}" srcOrd="0" destOrd="0" presId="urn:microsoft.com/office/officeart/2005/8/layout/lProcess1"/>
    <dgm:cxn modelId="{7A69525C-C1EB-4A92-87A3-931D00AAEFF7}" type="presParOf" srcId="{B5A9B9D7-C08B-4EE5-BC5C-3D778A5A41B3}" destId="{15D42497-9C27-4DAE-8960-242981A94F3A}" srcOrd="0" destOrd="0" presId="urn:microsoft.com/office/officeart/2005/8/layout/lProcess1"/>
    <dgm:cxn modelId="{4A3721A4-E763-4057-8316-029D25302831}" type="presParOf" srcId="{B5A9B9D7-C08B-4EE5-BC5C-3D778A5A41B3}" destId="{47ADE4C0-AB6D-4F8A-B764-E2F13DC260AE}" srcOrd="1" destOrd="0" presId="urn:microsoft.com/office/officeart/2005/8/layout/lProcess1"/>
    <dgm:cxn modelId="{AF297D36-0E0F-467F-9795-486EFEFA0B48}" type="presParOf" srcId="{B5A9B9D7-C08B-4EE5-BC5C-3D778A5A41B3}" destId="{C4849223-FB62-46BB-A1A7-84FDEE159B56}" srcOrd="2" destOrd="0" presId="urn:microsoft.com/office/officeart/2005/8/layout/lProcess1"/>
    <dgm:cxn modelId="{45287600-0747-413A-B6E6-FF9FA60129FB}" type="presParOf" srcId="{B5A9B9D7-C08B-4EE5-BC5C-3D778A5A41B3}" destId="{535430A2-BE70-484A-AC8B-BE0597FB2CF7}" srcOrd="3" destOrd="0" presId="urn:microsoft.com/office/officeart/2005/8/layout/lProcess1"/>
    <dgm:cxn modelId="{849C9485-47A2-4623-8E20-E9013226BC99}" type="presParOf" srcId="{B5A9B9D7-C08B-4EE5-BC5C-3D778A5A41B3}" destId="{B65D9401-9F08-45B1-A8B7-D6BC3F89A02C}" srcOrd="4" destOrd="0" presId="urn:microsoft.com/office/officeart/2005/8/layout/lProcess1"/>
    <dgm:cxn modelId="{28CCA327-DE68-4B79-94F3-90DC6D875D30}" type="presParOf" srcId="{AF92B334-CB9A-4F91-B9E1-0CA3AC6F3947}" destId="{DF6533C1-C4AB-4C8E-A6D1-37C531DEB5B7}" srcOrd="1" destOrd="0" presId="urn:microsoft.com/office/officeart/2005/8/layout/lProcess1"/>
    <dgm:cxn modelId="{5B16460F-CEEF-41DC-9089-735212BB94A2}" type="presParOf" srcId="{AF92B334-CB9A-4F91-B9E1-0CA3AC6F3947}" destId="{62045EAE-1F14-4D24-8B19-71CFB572DD8D}" srcOrd="2" destOrd="0" presId="urn:microsoft.com/office/officeart/2005/8/layout/lProcess1"/>
    <dgm:cxn modelId="{96273A5B-C2AF-442A-AAFD-71E721A761DB}" type="presParOf" srcId="{62045EAE-1F14-4D24-8B19-71CFB572DD8D}" destId="{E3719898-82CC-4E11-B6D6-B7F2473C1256}" srcOrd="0" destOrd="0" presId="urn:microsoft.com/office/officeart/2005/8/layout/lProcess1"/>
    <dgm:cxn modelId="{6B5D0A49-619F-407F-8921-315D31F29330}" type="presParOf" srcId="{62045EAE-1F14-4D24-8B19-71CFB572DD8D}" destId="{A4F8B388-089D-4105-9FDC-FC59F1730166}" srcOrd="1" destOrd="0" presId="urn:microsoft.com/office/officeart/2005/8/layout/lProcess1"/>
    <dgm:cxn modelId="{4B72D865-142C-4EC8-BDD7-C7143151881C}" type="presParOf" srcId="{62045EAE-1F14-4D24-8B19-71CFB572DD8D}" destId="{6EFD0A18-C4A3-47FE-949F-710AE5574DD7}" srcOrd="2" destOrd="0" presId="urn:microsoft.com/office/officeart/2005/8/layout/lProcess1"/>
    <dgm:cxn modelId="{D5C77D4C-EFAF-49B8-8A72-E18B8ED48B9C}" type="presParOf" srcId="{62045EAE-1F14-4D24-8B19-71CFB572DD8D}" destId="{F1A1B9BB-6E67-474F-8E0C-87239229D60E}" srcOrd="3" destOrd="0" presId="urn:microsoft.com/office/officeart/2005/8/layout/lProcess1"/>
    <dgm:cxn modelId="{DA04CEDB-4350-4EE8-9D7E-23A1B28E4A0F}" type="presParOf" srcId="{62045EAE-1F14-4D24-8B19-71CFB572DD8D}" destId="{6AE9DCD3-D038-480D-95B9-56999866E974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5FDFED-1177-490D-BA75-EC58182D4132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C326B2-A916-4CBC-837C-558DD3C9DEF0}">
      <dgm:prSet phldrT="[Text]"/>
      <dgm:spPr/>
      <dgm:t>
        <a:bodyPr/>
        <a:lstStyle/>
        <a:p>
          <a:r>
            <a:rPr lang="en-US" dirty="0" smtClean="0"/>
            <a:t>Assets</a:t>
          </a:r>
          <a:endParaRPr lang="en-US" dirty="0"/>
        </a:p>
      </dgm:t>
    </dgm:pt>
    <dgm:pt modelId="{2A04BF5E-E129-45D5-8748-2BBC11DFB85F}" type="parTrans" cxnId="{6A4BA3B0-FD0B-4291-95C9-1C03073D6CB4}">
      <dgm:prSet/>
      <dgm:spPr/>
      <dgm:t>
        <a:bodyPr/>
        <a:lstStyle/>
        <a:p>
          <a:endParaRPr lang="en-US"/>
        </a:p>
      </dgm:t>
    </dgm:pt>
    <dgm:pt modelId="{F8BC92D7-AB5C-4F67-91F1-4AB224CCBC8D}" type="sibTrans" cxnId="{6A4BA3B0-FD0B-4291-95C9-1C03073D6CB4}">
      <dgm:prSet/>
      <dgm:spPr/>
      <dgm:t>
        <a:bodyPr/>
        <a:lstStyle/>
        <a:p>
          <a:endParaRPr lang="en-US"/>
        </a:p>
      </dgm:t>
    </dgm:pt>
    <dgm:pt modelId="{9FCE9833-5F43-4726-A375-1EF15BEA3D3A}">
      <dgm:prSet phldrT="[Text]"/>
      <dgm:spPr/>
      <dgm:t>
        <a:bodyPr/>
        <a:lstStyle/>
        <a:p>
          <a:r>
            <a:rPr lang="en-US" dirty="0" smtClean="0"/>
            <a:t>CRR &amp; SLR: 25 cr.</a:t>
          </a:r>
          <a:endParaRPr lang="en-US" dirty="0"/>
        </a:p>
      </dgm:t>
    </dgm:pt>
    <dgm:pt modelId="{45943360-95EA-4261-8C15-7B5192F4114C}" type="parTrans" cxnId="{221F844C-8138-4CDE-B51F-34403696864D}">
      <dgm:prSet/>
      <dgm:spPr/>
      <dgm:t>
        <a:bodyPr/>
        <a:lstStyle/>
        <a:p>
          <a:endParaRPr lang="en-US"/>
        </a:p>
      </dgm:t>
    </dgm:pt>
    <dgm:pt modelId="{D6CAA80D-B813-4EDC-8FD9-FB2A5B0FF947}" type="sibTrans" cxnId="{221F844C-8138-4CDE-B51F-34403696864D}">
      <dgm:prSet/>
      <dgm:spPr/>
      <dgm:t>
        <a:bodyPr/>
        <a:lstStyle/>
        <a:p>
          <a:endParaRPr lang="en-US"/>
        </a:p>
      </dgm:t>
    </dgm:pt>
    <dgm:pt modelId="{CA050CEF-9F8D-472F-B6CF-DBD36F47E22E}">
      <dgm:prSet phldrT="[Text]"/>
      <dgm:spPr/>
      <dgm:t>
        <a:bodyPr/>
        <a:lstStyle/>
        <a:p>
          <a:r>
            <a:rPr lang="en-US" dirty="0" smtClean="0"/>
            <a:t>Liability</a:t>
          </a:r>
          <a:endParaRPr lang="en-US" dirty="0"/>
        </a:p>
      </dgm:t>
    </dgm:pt>
    <dgm:pt modelId="{E263BAC1-1D26-4A69-9942-954E2E1CA742}" type="parTrans" cxnId="{D73B0B92-312C-4111-A08E-87DF3BC8363A}">
      <dgm:prSet/>
      <dgm:spPr/>
      <dgm:t>
        <a:bodyPr/>
        <a:lstStyle/>
        <a:p>
          <a:endParaRPr lang="en-US"/>
        </a:p>
      </dgm:t>
    </dgm:pt>
    <dgm:pt modelId="{33F4B48B-DFBE-462E-BD93-776DC9EA47B6}" type="sibTrans" cxnId="{D73B0B92-312C-4111-A08E-87DF3BC8363A}">
      <dgm:prSet/>
      <dgm:spPr/>
      <dgm:t>
        <a:bodyPr/>
        <a:lstStyle/>
        <a:p>
          <a:endParaRPr lang="en-US"/>
        </a:p>
      </dgm:t>
    </dgm:pt>
    <dgm:pt modelId="{84B16004-1E46-47E2-9AAB-1476531C74C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Capital:100 cr</a:t>
          </a:r>
          <a:endParaRPr lang="en-US" dirty="0"/>
        </a:p>
      </dgm:t>
    </dgm:pt>
    <dgm:pt modelId="{6CE9E31A-E0E6-4D05-B770-D027AD1CEA19}" type="parTrans" cxnId="{97035065-C4EF-4AE1-B1E1-E2BA8B3A8380}">
      <dgm:prSet/>
      <dgm:spPr/>
      <dgm:t>
        <a:bodyPr/>
        <a:lstStyle/>
        <a:p>
          <a:endParaRPr lang="en-US"/>
        </a:p>
      </dgm:t>
    </dgm:pt>
    <dgm:pt modelId="{13BF47F8-0CBA-4E1D-86A0-552DBE7B3FBD}" type="sibTrans" cxnId="{97035065-C4EF-4AE1-B1E1-E2BA8B3A8380}">
      <dgm:prSet/>
      <dgm:spPr/>
      <dgm:t>
        <a:bodyPr/>
        <a:lstStyle/>
        <a:p>
          <a:endParaRPr lang="en-US"/>
        </a:p>
      </dgm:t>
    </dgm:pt>
    <dgm:pt modelId="{303C9F8C-8BB3-4F35-8D44-5976C10CBD17}">
      <dgm:prSet phldrT="[Text]"/>
      <dgm:spPr/>
      <dgm:t>
        <a:bodyPr/>
        <a:lstStyle/>
        <a:p>
          <a:r>
            <a:rPr lang="en-US" dirty="0" smtClean="0"/>
            <a:t>NDTL: 100 cr.</a:t>
          </a:r>
          <a:endParaRPr lang="en-US" dirty="0"/>
        </a:p>
      </dgm:t>
    </dgm:pt>
    <dgm:pt modelId="{F98084B4-123B-4CB3-8E74-744E0574A2EF}" type="parTrans" cxnId="{9DFDA631-E789-4F14-A1CE-03D77573C71B}">
      <dgm:prSet/>
      <dgm:spPr/>
      <dgm:t>
        <a:bodyPr/>
        <a:lstStyle/>
        <a:p>
          <a:endParaRPr lang="en-US"/>
        </a:p>
      </dgm:t>
    </dgm:pt>
    <dgm:pt modelId="{066AA110-CE12-43FE-85B8-9B6FB4E6EE27}" type="sibTrans" cxnId="{9DFDA631-E789-4F14-A1CE-03D77573C71B}">
      <dgm:prSet/>
      <dgm:spPr/>
      <dgm:t>
        <a:bodyPr/>
        <a:lstStyle/>
        <a:p>
          <a:endParaRPr lang="en-US"/>
        </a:p>
      </dgm:t>
    </dgm:pt>
    <dgm:pt modelId="{592897B6-E895-40BD-ADF3-896944B7CBA8}">
      <dgm:prSet phldrT="[Text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</a:rPr>
            <a:t>NPA: 75 cr.</a:t>
          </a:r>
          <a:endParaRPr lang="en-US" strike="sngStrike" dirty="0">
            <a:solidFill>
              <a:schemeClr val="bg1"/>
            </a:solidFill>
          </a:endParaRPr>
        </a:p>
      </dgm:t>
    </dgm:pt>
    <dgm:pt modelId="{6717E84F-415C-41ED-932A-DF9A6B359E78}" type="parTrans" cxnId="{2E24BD87-83EA-45D5-BD51-653E59FAD8B6}">
      <dgm:prSet/>
      <dgm:spPr/>
      <dgm:t>
        <a:bodyPr/>
        <a:lstStyle/>
        <a:p>
          <a:endParaRPr lang="en-US"/>
        </a:p>
      </dgm:t>
    </dgm:pt>
    <dgm:pt modelId="{236D237C-7101-4BE2-9172-75E1575A39E5}" type="sibTrans" cxnId="{2E24BD87-83EA-45D5-BD51-653E59FAD8B6}">
      <dgm:prSet/>
      <dgm:spPr/>
      <dgm:t>
        <a:bodyPr/>
        <a:lstStyle/>
        <a:p>
          <a:endParaRPr lang="en-US"/>
        </a:p>
      </dgm:t>
    </dgm:pt>
    <dgm:pt modelId="{AF92B334-CB9A-4F91-B9E1-0CA3AC6F3947}" type="pres">
      <dgm:prSet presAssocID="{4A5FDFED-1177-490D-BA75-EC58182D41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A9B9D7-C08B-4EE5-BC5C-3D778A5A41B3}" type="pres">
      <dgm:prSet presAssocID="{EFC326B2-A916-4CBC-837C-558DD3C9DEF0}" presName="vertFlow" presStyleCnt="0"/>
      <dgm:spPr/>
    </dgm:pt>
    <dgm:pt modelId="{15D42497-9C27-4DAE-8960-242981A94F3A}" type="pres">
      <dgm:prSet presAssocID="{EFC326B2-A916-4CBC-837C-558DD3C9DEF0}" presName="header" presStyleLbl="node1" presStyleIdx="0" presStyleCnt="2"/>
      <dgm:spPr/>
      <dgm:t>
        <a:bodyPr/>
        <a:lstStyle/>
        <a:p>
          <a:endParaRPr lang="en-US"/>
        </a:p>
      </dgm:t>
    </dgm:pt>
    <dgm:pt modelId="{47ADE4C0-AB6D-4F8A-B764-E2F13DC260AE}" type="pres">
      <dgm:prSet presAssocID="{45943360-95EA-4261-8C15-7B5192F4114C}" presName="parTrans" presStyleLbl="sibTrans2D1" presStyleIdx="0" presStyleCnt="4"/>
      <dgm:spPr/>
      <dgm:t>
        <a:bodyPr/>
        <a:lstStyle/>
        <a:p>
          <a:endParaRPr lang="en-US"/>
        </a:p>
      </dgm:t>
    </dgm:pt>
    <dgm:pt modelId="{C4849223-FB62-46BB-A1A7-84FDEE159B56}" type="pres">
      <dgm:prSet presAssocID="{9FCE9833-5F43-4726-A375-1EF15BEA3D3A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430A2-BE70-484A-AC8B-BE0597FB2CF7}" type="pres">
      <dgm:prSet presAssocID="{D6CAA80D-B813-4EDC-8FD9-FB2A5B0FF947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65D9401-9F08-45B1-A8B7-D6BC3F89A02C}" type="pres">
      <dgm:prSet presAssocID="{592897B6-E895-40BD-ADF3-896944B7CBA8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533C1-C4AB-4C8E-A6D1-37C531DEB5B7}" type="pres">
      <dgm:prSet presAssocID="{EFC326B2-A916-4CBC-837C-558DD3C9DEF0}" presName="hSp" presStyleCnt="0"/>
      <dgm:spPr/>
    </dgm:pt>
    <dgm:pt modelId="{62045EAE-1F14-4D24-8B19-71CFB572DD8D}" type="pres">
      <dgm:prSet presAssocID="{CA050CEF-9F8D-472F-B6CF-DBD36F47E22E}" presName="vertFlow" presStyleCnt="0"/>
      <dgm:spPr/>
    </dgm:pt>
    <dgm:pt modelId="{E3719898-82CC-4E11-B6D6-B7F2473C1256}" type="pres">
      <dgm:prSet presAssocID="{CA050CEF-9F8D-472F-B6CF-DBD36F47E22E}" presName="header" presStyleLbl="node1" presStyleIdx="1" presStyleCnt="2"/>
      <dgm:spPr/>
      <dgm:t>
        <a:bodyPr/>
        <a:lstStyle/>
        <a:p>
          <a:endParaRPr lang="en-US"/>
        </a:p>
      </dgm:t>
    </dgm:pt>
    <dgm:pt modelId="{A4F8B388-089D-4105-9FDC-FC59F1730166}" type="pres">
      <dgm:prSet presAssocID="{6CE9E31A-E0E6-4D05-B770-D027AD1CEA19}" presName="parTrans" presStyleLbl="sibTrans2D1" presStyleIdx="2" presStyleCnt="4"/>
      <dgm:spPr/>
      <dgm:t>
        <a:bodyPr/>
        <a:lstStyle/>
        <a:p>
          <a:endParaRPr lang="en-US"/>
        </a:p>
      </dgm:t>
    </dgm:pt>
    <dgm:pt modelId="{6EFD0A18-C4A3-47FE-949F-710AE5574DD7}" type="pres">
      <dgm:prSet presAssocID="{84B16004-1E46-47E2-9AAB-1476531C74C6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1B9BB-6E67-474F-8E0C-87239229D60E}" type="pres">
      <dgm:prSet presAssocID="{13BF47F8-0CBA-4E1D-86A0-552DBE7B3FBD}" presName="sibTrans" presStyleLbl="sibTrans2D1" presStyleIdx="3" presStyleCnt="4"/>
      <dgm:spPr/>
      <dgm:t>
        <a:bodyPr/>
        <a:lstStyle/>
        <a:p>
          <a:endParaRPr lang="en-US"/>
        </a:p>
      </dgm:t>
    </dgm:pt>
    <dgm:pt modelId="{6AE9DCD3-D038-480D-95B9-56999866E974}" type="pres">
      <dgm:prSet presAssocID="{303C9F8C-8BB3-4F35-8D44-5976C10CBD17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ACB759-3A14-41CD-8F87-582FC972A2EF}" type="presOf" srcId="{84B16004-1E46-47E2-9AAB-1476531C74C6}" destId="{6EFD0A18-C4A3-47FE-949F-710AE5574DD7}" srcOrd="0" destOrd="0" presId="urn:microsoft.com/office/officeart/2005/8/layout/lProcess1"/>
    <dgm:cxn modelId="{59C5F8FA-EDC1-4C37-8BFD-88B1FA91D3CF}" type="presOf" srcId="{592897B6-E895-40BD-ADF3-896944B7CBA8}" destId="{B65D9401-9F08-45B1-A8B7-D6BC3F89A02C}" srcOrd="0" destOrd="0" presId="urn:microsoft.com/office/officeart/2005/8/layout/lProcess1"/>
    <dgm:cxn modelId="{BBE3DAA6-7AA5-4DA1-B23E-26F068F77AE0}" type="presOf" srcId="{6CE9E31A-E0E6-4D05-B770-D027AD1CEA19}" destId="{A4F8B388-089D-4105-9FDC-FC59F1730166}" srcOrd="0" destOrd="0" presId="urn:microsoft.com/office/officeart/2005/8/layout/lProcess1"/>
    <dgm:cxn modelId="{94BD114D-A8B3-43BF-ADEC-7396F8CE13BD}" type="presOf" srcId="{45943360-95EA-4261-8C15-7B5192F4114C}" destId="{47ADE4C0-AB6D-4F8A-B764-E2F13DC260AE}" srcOrd="0" destOrd="0" presId="urn:microsoft.com/office/officeart/2005/8/layout/lProcess1"/>
    <dgm:cxn modelId="{2E24BD87-83EA-45D5-BD51-653E59FAD8B6}" srcId="{EFC326B2-A916-4CBC-837C-558DD3C9DEF0}" destId="{592897B6-E895-40BD-ADF3-896944B7CBA8}" srcOrd="1" destOrd="0" parTransId="{6717E84F-415C-41ED-932A-DF9A6B359E78}" sibTransId="{236D237C-7101-4BE2-9172-75E1575A39E5}"/>
    <dgm:cxn modelId="{0D3E46D9-921E-4F05-A9AE-F59D315BEB11}" type="presOf" srcId="{D6CAA80D-B813-4EDC-8FD9-FB2A5B0FF947}" destId="{535430A2-BE70-484A-AC8B-BE0597FB2CF7}" srcOrd="0" destOrd="0" presId="urn:microsoft.com/office/officeart/2005/8/layout/lProcess1"/>
    <dgm:cxn modelId="{221F844C-8138-4CDE-B51F-34403696864D}" srcId="{EFC326B2-A916-4CBC-837C-558DD3C9DEF0}" destId="{9FCE9833-5F43-4726-A375-1EF15BEA3D3A}" srcOrd="0" destOrd="0" parTransId="{45943360-95EA-4261-8C15-7B5192F4114C}" sibTransId="{D6CAA80D-B813-4EDC-8FD9-FB2A5B0FF947}"/>
    <dgm:cxn modelId="{3BC80BDF-647D-4F12-BE59-29D6BBE61C75}" type="presOf" srcId="{EFC326B2-A916-4CBC-837C-558DD3C9DEF0}" destId="{15D42497-9C27-4DAE-8960-242981A94F3A}" srcOrd="0" destOrd="0" presId="urn:microsoft.com/office/officeart/2005/8/layout/lProcess1"/>
    <dgm:cxn modelId="{D73B0B92-312C-4111-A08E-87DF3BC8363A}" srcId="{4A5FDFED-1177-490D-BA75-EC58182D4132}" destId="{CA050CEF-9F8D-472F-B6CF-DBD36F47E22E}" srcOrd="1" destOrd="0" parTransId="{E263BAC1-1D26-4A69-9942-954E2E1CA742}" sibTransId="{33F4B48B-DFBE-462E-BD93-776DC9EA47B6}"/>
    <dgm:cxn modelId="{A00F509D-CAA9-41A2-AE3E-76753F224F5B}" type="presOf" srcId="{9FCE9833-5F43-4726-A375-1EF15BEA3D3A}" destId="{C4849223-FB62-46BB-A1A7-84FDEE159B56}" srcOrd="0" destOrd="0" presId="urn:microsoft.com/office/officeart/2005/8/layout/lProcess1"/>
    <dgm:cxn modelId="{E7243115-C945-47D4-886B-957B3B6454BF}" type="presOf" srcId="{13BF47F8-0CBA-4E1D-86A0-552DBE7B3FBD}" destId="{F1A1B9BB-6E67-474F-8E0C-87239229D60E}" srcOrd="0" destOrd="0" presId="urn:microsoft.com/office/officeart/2005/8/layout/lProcess1"/>
    <dgm:cxn modelId="{BE7F135A-A6E9-4E87-B680-F3ECA43EBBEC}" type="presOf" srcId="{4A5FDFED-1177-490D-BA75-EC58182D4132}" destId="{AF92B334-CB9A-4F91-B9E1-0CA3AC6F3947}" srcOrd="0" destOrd="0" presId="urn:microsoft.com/office/officeart/2005/8/layout/lProcess1"/>
    <dgm:cxn modelId="{01A1875F-348A-4207-B255-8755F3C92E3B}" type="presOf" srcId="{303C9F8C-8BB3-4F35-8D44-5976C10CBD17}" destId="{6AE9DCD3-D038-480D-95B9-56999866E974}" srcOrd="0" destOrd="0" presId="urn:microsoft.com/office/officeart/2005/8/layout/lProcess1"/>
    <dgm:cxn modelId="{17CDF361-C0C5-43BC-9BB9-054560E2673B}" type="presOf" srcId="{CA050CEF-9F8D-472F-B6CF-DBD36F47E22E}" destId="{E3719898-82CC-4E11-B6D6-B7F2473C1256}" srcOrd="0" destOrd="0" presId="urn:microsoft.com/office/officeart/2005/8/layout/lProcess1"/>
    <dgm:cxn modelId="{9DFDA631-E789-4F14-A1CE-03D77573C71B}" srcId="{CA050CEF-9F8D-472F-B6CF-DBD36F47E22E}" destId="{303C9F8C-8BB3-4F35-8D44-5976C10CBD17}" srcOrd="1" destOrd="0" parTransId="{F98084B4-123B-4CB3-8E74-744E0574A2EF}" sibTransId="{066AA110-CE12-43FE-85B8-9B6FB4E6EE27}"/>
    <dgm:cxn modelId="{6A4BA3B0-FD0B-4291-95C9-1C03073D6CB4}" srcId="{4A5FDFED-1177-490D-BA75-EC58182D4132}" destId="{EFC326B2-A916-4CBC-837C-558DD3C9DEF0}" srcOrd="0" destOrd="0" parTransId="{2A04BF5E-E129-45D5-8748-2BBC11DFB85F}" sibTransId="{F8BC92D7-AB5C-4F67-91F1-4AB224CCBC8D}"/>
    <dgm:cxn modelId="{97035065-C4EF-4AE1-B1E1-E2BA8B3A8380}" srcId="{CA050CEF-9F8D-472F-B6CF-DBD36F47E22E}" destId="{84B16004-1E46-47E2-9AAB-1476531C74C6}" srcOrd="0" destOrd="0" parTransId="{6CE9E31A-E0E6-4D05-B770-D027AD1CEA19}" sibTransId="{13BF47F8-0CBA-4E1D-86A0-552DBE7B3FBD}"/>
    <dgm:cxn modelId="{6EF3B5C5-BAD9-42BA-ACB4-E07BEE687C50}" type="presParOf" srcId="{AF92B334-CB9A-4F91-B9E1-0CA3AC6F3947}" destId="{B5A9B9D7-C08B-4EE5-BC5C-3D778A5A41B3}" srcOrd="0" destOrd="0" presId="urn:microsoft.com/office/officeart/2005/8/layout/lProcess1"/>
    <dgm:cxn modelId="{7A69525C-C1EB-4A92-87A3-931D00AAEFF7}" type="presParOf" srcId="{B5A9B9D7-C08B-4EE5-BC5C-3D778A5A41B3}" destId="{15D42497-9C27-4DAE-8960-242981A94F3A}" srcOrd="0" destOrd="0" presId="urn:microsoft.com/office/officeart/2005/8/layout/lProcess1"/>
    <dgm:cxn modelId="{4A3721A4-E763-4057-8316-029D25302831}" type="presParOf" srcId="{B5A9B9D7-C08B-4EE5-BC5C-3D778A5A41B3}" destId="{47ADE4C0-AB6D-4F8A-B764-E2F13DC260AE}" srcOrd="1" destOrd="0" presId="urn:microsoft.com/office/officeart/2005/8/layout/lProcess1"/>
    <dgm:cxn modelId="{AF297D36-0E0F-467F-9795-486EFEFA0B48}" type="presParOf" srcId="{B5A9B9D7-C08B-4EE5-BC5C-3D778A5A41B3}" destId="{C4849223-FB62-46BB-A1A7-84FDEE159B56}" srcOrd="2" destOrd="0" presId="urn:microsoft.com/office/officeart/2005/8/layout/lProcess1"/>
    <dgm:cxn modelId="{45287600-0747-413A-B6E6-FF9FA60129FB}" type="presParOf" srcId="{B5A9B9D7-C08B-4EE5-BC5C-3D778A5A41B3}" destId="{535430A2-BE70-484A-AC8B-BE0597FB2CF7}" srcOrd="3" destOrd="0" presId="urn:microsoft.com/office/officeart/2005/8/layout/lProcess1"/>
    <dgm:cxn modelId="{849C9485-47A2-4623-8E20-E9013226BC99}" type="presParOf" srcId="{B5A9B9D7-C08B-4EE5-BC5C-3D778A5A41B3}" destId="{B65D9401-9F08-45B1-A8B7-D6BC3F89A02C}" srcOrd="4" destOrd="0" presId="urn:microsoft.com/office/officeart/2005/8/layout/lProcess1"/>
    <dgm:cxn modelId="{28CCA327-DE68-4B79-94F3-90DC6D875D30}" type="presParOf" srcId="{AF92B334-CB9A-4F91-B9E1-0CA3AC6F3947}" destId="{DF6533C1-C4AB-4C8E-A6D1-37C531DEB5B7}" srcOrd="1" destOrd="0" presId="urn:microsoft.com/office/officeart/2005/8/layout/lProcess1"/>
    <dgm:cxn modelId="{5B16460F-CEEF-41DC-9089-735212BB94A2}" type="presParOf" srcId="{AF92B334-CB9A-4F91-B9E1-0CA3AC6F3947}" destId="{62045EAE-1F14-4D24-8B19-71CFB572DD8D}" srcOrd="2" destOrd="0" presId="urn:microsoft.com/office/officeart/2005/8/layout/lProcess1"/>
    <dgm:cxn modelId="{96273A5B-C2AF-442A-AAFD-71E721A761DB}" type="presParOf" srcId="{62045EAE-1F14-4D24-8B19-71CFB572DD8D}" destId="{E3719898-82CC-4E11-B6D6-B7F2473C1256}" srcOrd="0" destOrd="0" presId="urn:microsoft.com/office/officeart/2005/8/layout/lProcess1"/>
    <dgm:cxn modelId="{6B5D0A49-619F-407F-8921-315D31F29330}" type="presParOf" srcId="{62045EAE-1F14-4D24-8B19-71CFB572DD8D}" destId="{A4F8B388-089D-4105-9FDC-FC59F1730166}" srcOrd="1" destOrd="0" presId="urn:microsoft.com/office/officeart/2005/8/layout/lProcess1"/>
    <dgm:cxn modelId="{4B72D865-142C-4EC8-BDD7-C7143151881C}" type="presParOf" srcId="{62045EAE-1F14-4D24-8B19-71CFB572DD8D}" destId="{6EFD0A18-C4A3-47FE-949F-710AE5574DD7}" srcOrd="2" destOrd="0" presId="urn:microsoft.com/office/officeart/2005/8/layout/lProcess1"/>
    <dgm:cxn modelId="{D5C77D4C-EFAF-49B8-8A72-E18B8ED48B9C}" type="presParOf" srcId="{62045EAE-1F14-4D24-8B19-71CFB572DD8D}" destId="{F1A1B9BB-6E67-474F-8E0C-87239229D60E}" srcOrd="3" destOrd="0" presId="urn:microsoft.com/office/officeart/2005/8/layout/lProcess1"/>
    <dgm:cxn modelId="{DA04CEDB-4350-4EE8-9D7E-23A1B28E4A0F}" type="presParOf" srcId="{62045EAE-1F14-4D24-8B19-71CFB572DD8D}" destId="{6AE9DCD3-D038-480D-95B9-56999866E974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5FDFED-1177-490D-BA75-EC58182D4132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C326B2-A916-4CBC-837C-558DD3C9DEF0}">
      <dgm:prSet phldrT="[Text]"/>
      <dgm:spPr/>
      <dgm:t>
        <a:bodyPr/>
        <a:lstStyle/>
        <a:p>
          <a:r>
            <a:rPr lang="en-US" dirty="0" smtClean="0"/>
            <a:t>Assets</a:t>
          </a:r>
          <a:endParaRPr lang="en-US" dirty="0"/>
        </a:p>
      </dgm:t>
    </dgm:pt>
    <dgm:pt modelId="{2A04BF5E-E129-45D5-8748-2BBC11DFB85F}" type="parTrans" cxnId="{6A4BA3B0-FD0B-4291-95C9-1C03073D6CB4}">
      <dgm:prSet/>
      <dgm:spPr/>
      <dgm:t>
        <a:bodyPr/>
        <a:lstStyle/>
        <a:p>
          <a:endParaRPr lang="en-US"/>
        </a:p>
      </dgm:t>
    </dgm:pt>
    <dgm:pt modelId="{F8BC92D7-AB5C-4F67-91F1-4AB224CCBC8D}" type="sibTrans" cxnId="{6A4BA3B0-FD0B-4291-95C9-1C03073D6CB4}">
      <dgm:prSet/>
      <dgm:spPr/>
      <dgm:t>
        <a:bodyPr/>
        <a:lstStyle/>
        <a:p>
          <a:endParaRPr lang="en-US"/>
        </a:p>
      </dgm:t>
    </dgm:pt>
    <dgm:pt modelId="{9FCE9833-5F43-4726-A375-1EF15BEA3D3A}">
      <dgm:prSet phldrT="[Text]"/>
      <dgm:spPr/>
      <dgm:t>
        <a:bodyPr/>
        <a:lstStyle/>
        <a:p>
          <a:r>
            <a:rPr lang="en-US" strike="sngStrike" dirty="0" smtClean="0"/>
            <a:t>CRR &amp; SLR: 25 cr.</a:t>
          </a:r>
          <a:endParaRPr lang="en-US" strike="sngStrike" dirty="0"/>
        </a:p>
      </dgm:t>
    </dgm:pt>
    <dgm:pt modelId="{45943360-95EA-4261-8C15-7B5192F4114C}" type="parTrans" cxnId="{221F844C-8138-4CDE-B51F-34403696864D}">
      <dgm:prSet/>
      <dgm:spPr/>
      <dgm:t>
        <a:bodyPr/>
        <a:lstStyle/>
        <a:p>
          <a:endParaRPr lang="en-US"/>
        </a:p>
      </dgm:t>
    </dgm:pt>
    <dgm:pt modelId="{D6CAA80D-B813-4EDC-8FD9-FB2A5B0FF947}" type="sibTrans" cxnId="{221F844C-8138-4CDE-B51F-34403696864D}">
      <dgm:prSet/>
      <dgm:spPr/>
      <dgm:t>
        <a:bodyPr/>
        <a:lstStyle/>
        <a:p>
          <a:endParaRPr lang="en-US"/>
        </a:p>
      </dgm:t>
    </dgm:pt>
    <dgm:pt modelId="{CA050CEF-9F8D-472F-B6CF-DBD36F47E22E}">
      <dgm:prSet phldrT="[Text]"/>
      <dgm:spPr/>
      <dgm:t>
        <a:bodyPr/>
        <a:lstStyle/>
        <a:p>
          <a:r>
            <a:rPr lang="en-US" dirty="0" smtClean="0"/>
            <a:t>Liability</a:t>
          </a:r>
          <a:endParaRPr lang="en-US" dirty="0"/>
        </a:p>
      </dgm:t>
    </dgm:pt>
    <dgm:pt modelId="{E263BAC1-1D26-4A69-9942-954E2E1CA742}" type="parTrans" cxnId="{D73B0B92-312C-4111-A08E-87DF3BC8363A}">
      <dgm:prSet/>
      <dgm:spPr/>
      <dgm:t>
        <a:bodyPr/>
        <a:lstStyle/>
        <a:p>
          <a:endParaRPr lang="en-US"/>
        </a:p>
      </dgm:t>
    </dgm:pt>
    <dgm:pt modelId="{33F4B48B-DFBE-462E-BD93-776DC9EA47B6}" type="sibTrans" cxnId="{D73B0B92-312C-4111-A08E-87DF3BC8363A}">
      <dgm:prSet/>
      <dgm:spPr/>
      <dgm:t>
        <a:bodyPr/>
        <a:lstStyle/>
        <a:p>
          <a:endParaRPr lang="en-US"/>
        </a:p>
      </dgm:t>
    </dgm:pt>
    <dgm:pt modelId="{84B16004-1E46-47E2-9AAB-1476531C74C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Capital:100 cr</a:t>
          </a:r>
          <a:endParaRPr lang="en-US" dirty="0"/>
        </a:p>
      </dgm:t>
    </dgm:pt>
    <dgm:pt modelId="{6CE9E31A-E0E6-4D05-B770-D027AD1CEA19}" type="parTrans" cxnId="{97035065-C4EF-4AE1-B1E1-E2BA8B3A8380}">
      <dgm:prSet/>
      <dgm:spPr/>
      <dgm:t>
        <a:bodyPr/>
        <a:lstStyle/>
        <a:p>
          <a:endParaRPr lang="en-US"/>
        </a:p>
      </dgm:t>
    </dgm:pt>
    <dgm:pt modelId="{13BF47F8-0CBA-4E1D-86A0-552DBE7B3FBD}" type="sibTrans" cxnId="{97035065-C4EF-4AE1-B1E1-E2BA8B3A8380}">
      <dgm:prSet/>
      <dgm:spPr/>
      <dgm:t>
        <a:bodyPr/>
        <a:lstStyle/>
        <a:p>
          <a:endParaRPr lang="en-US"/>
        </a:p>
      </dgm:t>
    </dgm:pt>
    <dgm:pt modelId="{303C9F8C-8BB3-4F35-8D44-5976C10CBD17}">
      <dgm:prSet phldrT="[Text]"/>
      <dgm:spPr/>
      <dgm:t>
        <a:bodyPr/>
        <a:lstStyle/>
        <a:p>
          <a:r>
            <a:rPr lang="en-US" strike="sngStrike" dirty="0" smtClean="0"/>
            <a:t>NDTL: 100 cr.</a:t>
          </a:r>
          <a:endParaRPr lang="en-US" strike="sngStrike" dirty="0"/>
        </a:p>
      </dgm:t>
    </dgm:pt>
    <dgm:pt modelId="{F98084B4-123B-4CB3-8E74-744E0574A2EF}" type="parTrans" cxnId="{9DFDA631-E789-4F14-A1CE-03D77573C71B}">
      <dgm:prSet/>
      <dgm:spPr/>
      <dgm:t>
        <a:bodyPr/>
        <a:lstStyle/>
        <a:p>
          <a:endParaRPr lang="en-US"/>
        </a:p>
      </dgm:t>
    </dgm:pt>
    <dgm:pt modelId="{066AA110-CE12-43FE-85B8-9B6FB4E6EE27}" type="sibTrans" cxnId="{9DFDA631-E789-4F14-A1CE-03D77573C71B}">
      <dgm:prSet/>
      <dgm:spPr/>
      <dgm:t>
        <a:bodyPr/>
        <a:lstStyle/>
        <a:p>
          <a:endParaRPr lang="en-US"/>
        </a:p>
      </dgm:t>
    </dgm:pt>
    <dgm:pt modelId="{592897B6-E895-40BD-ADF3-896944B7CBA8}">
      <dgm:prSet phldrT="[Text]"/>
      <dgm:spPr/>
      <dgm:t>
        <a:bodyPr/>
        <a:lstStyle/>
        <a:p>
          <a:r>
            <a:rPr lang="en-US" strike="sngStrike" dirty="0" smtClean="0"/>
            <a:t>NPA: 75 cr.</a:t>
          </a:r>
          <a:endParaRPr lang="en-US" strike="sngStrike" dirty="0"/>
        </a:p>
      </dgm:t>
    </dgm:pt>
    <dgm:pt modelId="{6717E84F-415C-41ED-932A-DF9A6B359E78}" type="parTrans" cxnId="{2E24BD87-83EA-45D5-BD51-653E59FAD8B6}">
      <dgm:prSet/>
      <dgm:spPr/>
      <dgm:t>
        <a:bodyPr/>
        <a:lstStyle/>
        <a:p>
          <a:endParaRPr lang="en-US"/>
        </a:p>
      </dgm:t>
    </dgm:pt>
    <dgm:pt modelId="{236D237C-7101-4BE2-9172-75E1575A39E5}" type="sibTrans" cxnId="{2E24BD87-83EA-45D5-BD51-653E59FAD8B6}">
      <dgm:prSet/>
      <dgm:spPr/>
      <dgm:t>
        <a:bodyPr/>
        <a:lstStyle/>
        <a:p>
          <a:endParaRPr lang="en-US"/>
        </a:p>
      </dgm:t>
    </dgm:pt>
    <dgm:pt modelId="{AF92B334-CB9A-4F91-B9E1-0CA3AC6F3947}" type="pres">
      <dgm:prSet presAssocID="{4A5FDFED-1177-490D-BA75-EC58182D41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A9B9D7-C08B-4EE5-BC5C-3D778A5A41B3}" type="pres">
      <dgm:prSet presAssocID="{EFC326B2-A916-4CBC-837C-558DD3C9DEF0}" presName="vertFlow" presStyleCnt="0"/>
      <dgm:spPr/>
    </dgm:pt>
    <dgm:pt modelId="{15D42497-9C27-4DAE-8960-242981A94F3A}" type="pres">
      <dgm:prSet presAssocID="{EFC326B2-A916-4CBC-837C-558DD3C9DEF0}" presName="header" presStyleLbl="node1" presStyleIdx="0" presStyleCnt="2"/>
      <dgm:spPr/>
      <dgm:t>
        <a:bodyPr/>
        <a:lstStyle/>
        <a:p>
          <a:endParaRPr lang="en-US"/>
        </a:p>
      </dgm:t>
    </dgm:pt>
    <dgm:pt modelId="{47ADE4C0-AB6D-4F8A-B764-E2F13DC260AE}" type="pres">
      <dgm:prSet presAssocID="{45943360-95EA-4261-8C15-7B5192F4114C}" presName="parTrans" presStyleLbl="sibTrans2D1" presStyleIdx="0" presStyleCnt="4"/>
      <dgm:spPr/>
      <dgm:t>
        <a:bodyPr/>
        <a:lstStyle/>
        <a:p>
          <a:endParaRPr lang="en-US"/>
        </a:p>
      </dgm:t>
    </dgm:pt>
    <dgm:pt modelId="{C4849223-FB62-46BB-A1A7-84FDEE159B56}" type="pres">
      <dgm:prSet presAssocID="{9FCE9833-5F43-4726-A375-1EF15BEA3D3A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430A2-BE70-484A-AC8B-BE0597FB2CF7}" type="pres">
      <dgm:prSet presAssocID="{D6CAA80D-B813-4EDC-8FD9-FB2A5B0FF947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65D9401-9F08-45B1-A8B7-D6BC3F89A02C}" type="pres">
      <dgm:prSet presAssocID="{592897B6-E895-40BD-ADF3-896944B7CBA8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533C1-C4AB-4C8E-A6D1-37C531DEB5B7}" type="pres">
      <dgm:prSet presAssocID="{EFC326B2-A916-4CBC-837C-558DD3C9DEF0}" presName="hSp" presStyleCnt="0"/>
      <dgm:spPr/>
    </dgm:pt>
    <dgm:pt modelId="{62045EAE-1F14-4D24-8B19-71CFB572DD8D}" type="pres">
      <dgm:prSet presAssocID="{CA050CEF-9F8D-472F-B6CF-DBD36F47E22E}" presName="vertFlow" presStyleCnt="0"/>
      <dgm:spPr/>
    </dgm:pt>
    <dgm:pt modelId="{E3719898-82CC-4E11-B6D6-B7F2473C1256}" type="pres">
      <dgm:prSet presAssocID="{CA050CEF-9F8D-472F-B6CF-DBD36F47E22E}" presName="header" presStyleLbl="node1" presStyleIdx="1" presStyleCnt="2"/>
      <dgm:spPr/>
      <dgm:t>
        <a:bodyPr/>
        <a:lstStyle/>
        <a:p>
          <a:endParaRPr lang="en-US"/>
        </a:p>
      </dgm:t>
    </dgm:pt>
    <dgm:pt modelId="{A4F8B388-089D-4105-9FDC-FC59F1730166}" type="pres">
      <dgm:prSet presAssocID="{6CE9E31A-E0E6-4D05-B770-D027AD1CEA19}" presName="parTrans" presStyleLbl="sibTrans2D1" presStyleIdx="2" presStyleCnt="4"/>
      <dgm:spPr/>
      <dgm:t>
        <a:bodyPr/>
        <a:lstStyle/>
        <a:p>
          <a:endParaRPr lang="en-US"/>
        </a:p>
      </dgm:t>
    </dgm:pt>
    <dgm:pt modelId="{6EFD0A18-C4A3-47FE-949F-710AE5574DD7}" type="pres">
      <dgm:prSet presAssocID="{84B16004-1E46-47E2-9AAB-1476531C74C6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1B9BB-6E67-474F-8E0C-87239229D60E}" type="pres">
      <dgm:prSet presAssocID="{13BF47F8-0CBA-4E1D-86A0-552DBE7B3FBD}" presName="sibTrans" presStyleLbl="sibTrans2D1" presStyleIdx="3" presStyleCnt="4"/>
      <dgm:spPr/>
      <dgm:t>
        <a:bodyPr/>
        <a:lstStyle/>
        <a:p>
          <a:endParaRPr lang="en-US"/>
        </a:p>
      </dgm:t>
    </dgm:pt>
    <dgm:pt modelId="{6AE9DCD3-D038-480D-95B9-56999866E974}" type="pres">
      <dgm:prSet presAssocID="{303C9F8C-8BB3-4F35-8D44-5976C10CBD17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ACB759-3A14-41CD-8F87-582FC972A2EF}" type="presOf" srcId="{84B16004-1E46-47E2-9AAB-1476531C74C6}" destId="{6EFD0A18-C4A3-47FE-949F-710AE5574DD7}" srcOrd="0" destOrd="0" presId="urn:microsoft.com/office/officeart/2005/8/layout/lProcess1"/>
    <dgm:cxn modelId="{59C5F8FA-EDC1-4C37-8BFD-88B1FA91D3CF}" type="presOf" srcId="{592897B6-E895-40BD-ADF3-896944B7CBA8}" destId="{B65D9401-9F08-45B1-A8B7-D6BC3F89A02C}" srcOrd="0" destOrd="0" presId="urn:microsoft.com/office/officeart/2005/8/layout/lProcess1"/>
    <dgm:cxn modelId="{BBE3DAA6-7AA5-4DA1-B23E-26F068F77AE0}" type="presOf" srcId="{6CE9E31A-E0E6-4D05-B770-D027AD1CEA19}" destId="{A4F8B388-089D-4105-9FDC-FC59F1730166}" srcOrd="0" destOrd="0" presId="urn:microsoft.com/office/officeart/2005/8/layout/lProcess1"/>
    <dgm:cxn modelId="{94BD114D-A8B3-43BF-ADEC-7396F8CE13BD}" type="presOf" srcId="{45943360-95EA-4261-8C15-7B5192F4114C}" destId="{47ADE4C0-AB6D-4F8A-B764-E2F13DC260AE}" srcOrd="0" destOrd="0" presId="urn:microsoft.com/office/officeart/2005/8/layout/lProcess1"/>
    <dgm:cxn modelId="{2E24BD87-83EA-45D5-BD51-653E59FAD8B6}" srcId="{EFC326B2-A916-4CBC-837C-558DD3C9DEF0}" destId="{592897B6-E895-40BD-ADF3-896944B7CBA8}" srcOrd="1" destOrd="0" parTransId="{6717E84F-415C-41ED-932A-DF9A6B359E78}" sibTransId="{236D237C-7101-4BE2-9172-75E1575A39E5}"/>
    <dgm:cxn modelId="{0D3E46D9-921E-4F05-A9AE-F59D315BEB11}" type="presOf" srcId="{D6CAA80D-B813-4EDC-8FD9-FB2A5B0FF947}" destId="{535430A2-BE70-484A-AC8B-BE0597FB2CF7}" srcOrd="0" destOrd="0" presId="urn:microsoft.com/office/officeart/2005/8/layout/lProcess1"/>
    <dgm:cxn modelId="{221F844C-8138-4CDE-B51F-34403696864D}" srcId="{EFC326B2-A916-4CBC-837C-558DD3C9DEF0}" destId="{9FCE9833-5F43-4726-A375-1EF15BEA3D3A}" srcOrd="0" destOrd="0" parTransId="{45943360-95EA-4261-8C15-7B5192F4114C}" sibTransId="{D6CAA80D-B813-4EDC-8FD9-FB2A5B0FF947}"/>
    <dgm:cxn modelId="{3BC80BDF-647D-4F12-BE59-29D6BBE61C75}" type="presOf" srcId="{EFC326B2-A916-4CBC-837C-558DD3C9DEF0}" destId="{15D42497-9C27-4DAE-8960-242981A94F3A}" srcOrd="0" destOrd="0" presId="urn:microsoft.com/office/officeart/2005/8/layout/lProcess1"/>
    <dgm:cxn modelId="{D73B0B92-312C-4111-A08E-87DF3BC8363A}" srcId="{4A5FDFED-1177-490D-BA75-EC58182D4132}" destId="{CA050CEF-9F8D-472F-B6CF-DBD36F47E22E}" srcOrd="1" destOrd="0" parTransId="{E263BAC1-1D26-4A69-9942-954E2E1CA742}" sibTransId="{33F4B48B-DFBE-462E-BD93-776DC9EA47B6}"/>
    <dgm:cxn modelId="{A00F509D-CAA9-41A2-AE3E-76753F224F5B}" type="presOf" srcId="{9FCE9833-5F43-4726-A375-1EF15BEA3D3A}" destId="{C4849223-FB62-46BB-A1A7-84FDEE159B56}" srcOrd="0" destOrd="0" presId="urn:microsoft.com/office/officeart/2005/8/layout/lProcess1"/>
    <dgm:cxn modelId="{E7243115-C945-47D4-886B-957B3B6454BF}" type="presOf" srcId="{13BF47F8-0CBA-4E1D-86A0-552DBE7B3FBD}" destId="{F1A1B9BB-6E67-474F-8E0C-87239229D60E}" srcOrd="0" destOrd="0" presId="urn:microsoft.com/office/officeart/2005/8/layout/lProcess1"/>
    <dgm:cxn modelId="{BE7F135A-A6E9-4E87-B680-F3ECA43EBBEC}" type="presOf" srcId="{4A5FDFED-1177-490D-BA75-EC58182D4132}" destId="{AF92B334-CB9A-4F91-B9E1-0CA3AC6F3947}" srcOrd="0" destOrd="0" presId="urn:microsoft.com/office/officeart/2005/8/layout/lProcess1"/>
    <dgm:cxn modelId="{01A1875F-348A-4207-B255-8755F3C92E3B}" type="presOf" srcId="{303C9F8C-8BB3-4F35-8D44-5976C10CBD17}" destId="{6AE9DCD3-D038-480D-95B9-56999866E974}" srcOrd="0" destOrd="0" presId="urn:microsoft.com/office/officeart/2005/8/layout/lProcess1"/>
    <dgm:cxn modelId="{17CDF361-C0C5-43BC-9BB9-054560E2673B}" type="presOf" srcId="{CA050CEF-9F8D-472F-B6CF-DBD36F47E22E}" destId="{E3719898-82CC-4E11-B6D6-B7F2473C1256}" srcOrd="0" destOrd="0" presId="urn:microsoft.com/office/officeart/2005/8/layout/lProcess1"/>
    <dgm:cxn modelId="{9DFDA631-E789-4F14-A1CE-03D77573C71B}" srcId="{CA050CEF-9F8D-472F-B6CF-DBD36F47E22E}" destId="{303C9F8C-8BB3-4F35-8D44-5976C10CBD17}" srcOrd="1" destOrd="0" parTransId="{F98084B4-123B-4CB3-8E74-744E0574A2EF}" sibTransId="{066AA110-CE12-43FE-85B8-9B6FB4E6EE27}"/>
    <dgm:cxn modelId="{6A4BA3B0-FD0B-4291-95C9-1C03073D6CB4}" srcId="{4A5FDFED-1177-490D-BA75-EC58182D4132}" destId="{EFC326B2-A916-4CBC-837C-558DD3C9DEF0}" srcOrd="0" destOrd="0" parTransId="{2A04BF5E-E129-45D5-8748-2BBC11DFB85F}" sibTransId="{F8BC92D7-AB5C-4F67-91F1-4AB224CCBC8D}"/>
    <dgm:cxn modelId="{97035065-C4EF-4AE1-B1E1-E2BA8B3A8380}" srcId="{CA050CEF-9F8D-472F-B6CF-DBD36F47E22E}" destId="{84B16004-1E46-47E2-9AAB-1476531C74C6}" srcOrd="0" destOrd="0" parTransId="{6CE9E31A-E0E6-4D05-B770-D027AD1CEA19}" sibTransId="{13BF47F8-0CBA-4E1D-86A0-552DBE7B3FBD}"/>
    <dgm:cxn modelId="{6EF3B5C5-BAD9-42BA-ACB4-E07BEE687C50}" type="presParOf" srcId="{AF92B334-CB9A-4F91-B9E1-0CA3AC6F3947}" destId="{B5A9B9D7-C08B-4EE5-BC5C-3D778A5A41B3}" srcOrd="0" destOrd="0" presId="urn:microsoft.com/office/officeart/2005/8/layout/lProcess1"/>
    <dgm:cxn modelId="{7A69525C-C1EB-4A92-87A3-931D00AAEFF7}" type="presParOf" srcId="{B5A9B9D7-C08B-4EE5-BC5C-3D778A5A41B3}" destId="{15D42497-9C27-4DAE-8960-242981A94F3A}" srcOrd="0" destOrd="0" presId="urn:microsoft.com/office/officeart/2005/8/layout/lProcess1"/>
    <dgm:cxn modelId="{4A3721A4-E763-4057-8316-029D25302831}" type="presParOf" srcId="{B5A9B9D7-C08B-4EE5-BC5C-3D778A5A41B3}" destId="{47ADE4C0-AB6D-4F8A-B764-E2F13DC260AE}" srcOrd="1" destOrd="0" presId="urn:microsoft.com/office/officeart/2005/8/layout/lProcess1"/>
    <dgm:cxn modelId="{AF297D36-0E0F-467F-9795-486EFEFA0B48}" type="presParOf" srcId="{B5A9B9D7-C08B-4EE5-BC5C-3D778A5A41B3}" destId="{C4849223-FB62-46BB-A1A7-84FDEE159B56}" srcOrd="2" destOrd="0" presId="urn:microsoft.com/office/officeart/2005/8/layout/lProcess1"/>
    <dgm:cxn modelId="{45287600-0747-413A-B6E6-FF9FA60129FB}" type="presParOf" srcId="{B5A9B9D7-C08B-4EE5-BC5C-3D778A5A41B3}" destId="{535430A2-BE70-484A-AC8B-BE0597FB2CF7}" srcOrd="3" destOrd="0" presId="urn:microsoft.com/office/officeart/2005/8/layout/lProcess1"/>
    <dgm:cxn modelId="{849C9485-47A2-4623-8E20-E9013226BC99}" type="presParOf" srcId="{B5A9B9D7-C08B-4EE5-BC5C-3D778A5A41B3}" destId="{B65D9401-9F08-45B1-A8B7-D6BC3F89A02C}" srcOrd="4" destOrd="0" presId="urn:microsoft.com/office/officeart/2005/8/layout/lProcess1"/>
    <dgm:cxn modelId="{28CCA327-DE68-4B79-94F3-90DC6D875D30}" type="presParOf" srcId="{AF92B334-CB9A-4F91-B9E1-0CA3AC6F3947}" destId="{DF6533C1-C4AB-4C8E-A6D1-37C531DEB5B7}" srcOrd="1" destOrd="0" presId="urn:microsoft.com/office/officeart/2005/8/layout/lProcess1"/>
    <dgm:cxn modelId="{5B16460F-CEEF-41DC-9089-735212BB94A2}" type="presParOf" srcId="{AF92B334-CB9A-4F91-B9E1-0CA3AC6F3947}" destId="{62045EAE-1F14-4D24-8B19-71CFB572DD8D}" srcOrd="2" destOrd="0" presId="urn:microsoft.com/office/officeart/2005/8/layout/lProcess1"/>
    <dgm:cxn modelId="{96273A5B-C2AF-442A-AAFD-71E721A761DB}" type="presParOf" srcId="{62045EAE-1F14-4D24-8B19-71CFB572DD8D}" destId="{E3719898-82CC-4E11-B6D6-B7F2473C1256}" srcOrd="0" destOrd="0" presId="urn:microsoft.com/office/officeart/2005/8/layout/lProcess1"/>
    <dgm:cxn modelId="{6B5D0A49-619F-407F-8921-315D31F29330}" type="presParOf" srcId="{62045EAE-1F14-4D24-8B19-71CFB572DD8D}" destId="{A4F8B388-089D-4105-9FDC-FC59F1730166}" srcOrd="1" destOrd="0" presId="urn:microsoft.com/office/officeart/2005/8/layout/lProcess1"/>
    <dgm:cxn modelId="{4B72D865-142C-4EC8-BDD7-C7143151881C}" type="presParOf" srcId="{62045EAE-1F14-4D24-8B19-71CFB572DD8D}" destId="{6EFD0A18-C4A3-47FE-949F-710AE5574DD7}" srcOrd="2" destOrd="0" presId="urn:microsoft.com/office/officeart/2005/8/layout/lProcess1"/>
    <dgm:cxn modelId="{D5C77D4C-EFAF-49B8-8A72-E18B8ED48B9C}" type="presParOf" srcId="{62045EAE-1F14-4D24-8B19-71CFB572DD8D}" destId="{F1A1B9BB-6E67-474F-8E0C-87239229D60E}" srcOrd="3" destOrd="0" presId="urn:microsoft.com/office/officeart/2005/8/layout/lProcess1"/>
    <dgm:cxn modelId="{DA04CEDB-4350-4EE8-9D7E-23A1B28E4A0F}" type="presParOf" srcId="{62045EAE-1F14-4D24-8B19-71CFB572DD8D}" destId="{6AE9DCD3-D038-480D-95B9-56999866E974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A5FDFED-1177-490D-BA75-EC58182D4132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C326B2-A916-4CBC-837C-558DD3C9DEF0}">
      <dgm:prSet phldrT="[Text]"/>
      <dgm:spPr/>
      <dgm:t>
        <a:bodyPr/>
        <a:lstStyle/>
        <a:p>
          <a:r>
            <a:rPr lang="en-US" dirty="0" smtClean="0"/>
            <a:t>Assets</a:t>
          </a:r>
          <a:endParaRPr lang="en-US" dirty="0"/>
        </a:p>
      </dgm:t>
    </dgm:pt>
    <dgm:pt modelId="{2A04BF5E-E129-45D5-8748-2BBC11DFB85F}" type="parTrans" cxnId="{6A4BA3B0-FD0B-4291-95C9-1C03073D6CB4}">
      <dgm:prSet/>
      <dgm:spPr/>
      <dgm:t>
        <a:bodyPr/>
        <a:lstStyle/>
        <a:p>
          <a:endParaRPr lang="en-US"/>
        </a:p>
      </dgm:t>
    </dgm:pt>
    <dgm:pt modelId="{F8BC92D7-AB5C-4F67-91F1-4AB224CCBC8D}" type="sibTrans" cxnId="{6A4BA3B0-FD0B-4291-95C9-1C03073D6CB4}">
      <dgm:prSet/>
      <dgm:spPr/>
      <dgm:t>
        <a:bodyPr/>
        <a:lstStyle/>
        <a:p>
          <a:endParaRPr lang="en-US"/>
        </a:p>
      </dgm:t>
    </dgm:pt>
    <dgm:pt modelId="{9FCE9833-5F43-4726-A375-1EF15BEA3D3A}">
      <dgm:prSet phldrT="[Text]"/>
      <dgm:spPr/>
      <dgm:t>
        <a:bodyPr/>
        <a:lstStyle/>
        <a:p>
          <a:r>
            <a:rPr lang="en-US" strike="sngStrike" dirty="0" smtClean="0"/>
            <a:t>CRR &amp; SLR: 25 cr.</a:t>
          </a:r>
          <a:endParaRPr lang="en-US" strike="sngStrike" dirty="0"/>
        </a:p>
      </dgm:t>
    </dgm:pt>
    <dgm:pt modelId="{45943360-95EA-4261-8C15-7B5192F4114C}" type="parTrans" cxnId="{221F844C-8138-4CDE-B51F-34403696864D}">
      <dgm:prSet/>
      <dgm:spPr/>
      <dgm:t>
        <a:bodyPr/>
        <a:lstStyle/>
        <a:p>
          <a:endParaRPr lang="en-US"/>
        </a:p>
      </dgm:t>
    </dgm:pt>
    <dgm:pt modelId="{D6CAA80D-B813-4EDC-8FD9-FB2A5B0FF947}" type="sibTrans" cxnId="{221F844C-8138-4CDE-B51F-34403696864D}">
      <dgm:prSet/>
      <dgm:spPr/>
      <dgm:t>
        <a:bodyPr/>
        <a:lstStyle/>
        <a:p>
          <a:endParaRPr lang="en-US"/>
        </a:p>
      </dgm:t>
    </dgm:pt>
    <dgm:pt modelId="{CA050CEF-9F8D-472F-B6CF-DBD36F47E22E}">
      <dgm:prSet phldrT="[Text]"/>
      <dgm:spPr/>
      <dgm:t>
        <a:bodyPr/>
        <a:lstStyle/>
        <a:p>
          <a:r>
            <a:rPr lang="en-US" dirty="0" smtClean="0"/>
            <a:t>Liability</a:t>
          </a:r>
          <a:endParaRPr lang="en-US" dirty="0"/>
        </a:p>
      </dgm:t>
    </dgm:pt>
    <dgm:pt modelId="{E263BAC1-1D26-4A69-9942-954E2E1CA742}" type="parTrans" cxnId="{D73B0B92-312C-4111-A08E-87DF3BC8363A}">
      <dgm:prSet/>
      <dgm:spPr/>
      <dgm:t>
        <a:bodyPr/>
        <a:lstStyle/>
        <a:p>
          <a:endParaRPr lang="en-US"/>
        </a:p>
      </dgm:t>
    </dgm:pt>
    <dgm:pt modelId="{33F4B48B-DFBE-462E-BD93-776DC9EA47B6}" type="sibTrans" cxnId="{D73B0B92-312C-4111-A08E-87DF3BC8363A}">
      <dgm:prSet/>
      <dgm:spPr/>
      <dgm:t>
        <a:bodyPr/>
        <a:lstStyle/>
        <a:p>
          <a:endParaRPr lang="en-US"/>
        </a:p>
      </dgm:t>
    </dgm:pt>
    <dgm:pt modelId="{84B16004-1E46-47E2-9AAB-1476531C74C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Capital:25 cr</a:t>
          </a:r>
          <a:endParaRPr lang="en-US" dirty="0"/>
        </a:p>
      </dgm:t>
    </dgm:pt>
    <dgm:pt modelId="{6CE9E31A-E0E6-4D05-B770-D027AD1CEA19}" type="parTrans" cxnId="{97035065-C4EF-4AE1-B1E1-E2BA8B3A8380}">
      <dgm:prSet/>
      <dgm:spPr/>
      <dgm:t>
        <a:bodyPr/>
        <a:lstStyle/>
        <a:p>
          <a:endParaRPr lang="en-US"/>
        </a:p>
      </dgm:t>
    </dgm:pt>
    <dgm:pt modelId="{13BF47F8-0CBA-4E1D-86A0-552DBE7B3FBD}" type="sibTrans" cxnId="{97035065-C4EF-4AE1-B1E1-E2BA8B3A8380}">
      <dgm:prSet/>
      <dgm:spPr/>
      <dgm:t>
        <a:bodyPr/>
        <a:lstStyle/>
        <a:p>
          <a:endParaRPr lang="en-US"/>
        </a:p>
      </dgm:t>
    </dgm:pt>
    <dgm:pt modelId="{303C9F8C-8BB3-4F35-8D44-5976C10CBD17}">
      <dgm:prSet phldrT="[Text]"/>
      <dgm:spPr/>
      <dgm:t>
        <a:bodyPr/>
        <a:lstStyle/>
        <a:p>
          <a:r>
            <a:rPr lang="en-US" strike="sngStrike" dirty="0" smtClean="0"/>
            <a:t>NDTL: 100 cr</a:t>
          </a:r>
          <a:r>
            <a:rPr lang="en-US" dirty="0" smtClean="0"/>
            <a:t>.</a:t>
          </a:r>
          <a:endParaRPr lang="en-US" dirty="0"/>
        </a:p>
      </dgm:t>
    </dgm:pt>
    <dgm:pt modelId="{F98084B4-123B-4CB3-8E74-744E0574A2EF}" type="parTrans" cxnId="{9DFDA631-E789-4F14-A1CE-03D77573C71B}">
      <dgm:prSet/>
      <dgm:spPr/>
      <dgm:t>
        <a:bodyPr/>
        <a:lstStyle/>
        <a:p>
          <a:endParaRPr lang="en-US"/>
        </a:p>
      </dgm:t>
    </dgm:pt>
    <dgm:pt modelId="{066AA110-CE12-43FE-85B8-9B6FB4E6EE27}" type="sibTrans" cxnId="{9DFDA631-E789-4F14-A1CE-03D77573C71B}">
      <dgm:prSet/>
      <dgm:spPr/>
      <dgm:t>
        <a:bodyPr/>
        <a:lstStyle/>
        <a:p>
          <a:endParaRPr lang="en-US"/>
        </a:p>
      </dgm:t>
    </dgm:pt>
    <dgm:pt modelId="{592897B6-E895-40BD-ADF3-896944B7CBA8}">
      <dgm:prSet phldrT="[Text]"/>
      <dgm:spPr/>
      <dgm:t>
        <a:bodyPr/>
        <a:lstStyle/>
        <a:p>
          <a:r>
            <a:rPr lang="en-US" strike="sngStrike" dirty="0" smtClean="0"/>
            <a:t>NPA: 75 cr.</a:t>
          </a:r>
          <a:endParaRPr lang="en-US" strike="sngStrike" dirty="0"/>
        </a:p>
      </dgm:t>
    </dgm:pt>
    <dgm:pt modelId="{6717E84F-415C-41ED-932A-DF9A6B359E78}" type="parTrans" cxnId="{2E24BD87-83EA-45D5-BD51-653E59FAD8B6}">
      <dgm:prSet/>
      <dgm:spPr/>
      <dgm:t>
        <a:bodyPr/>
        <a:lstStyle/>
        <a:p>
          <a:endParaRPr lang="en-US"/>
        </a:p>
      </dgm:t>
    </dgm:pt>
    <dgm:pt modelId="{236D237C-7101-4BE2-9172-75E1575A39E5}" type="sibTrans" cxnId="{2E24BD87-83EA-45D5-BD51-653E59FAD8B6}">
      <dgm:prSet/>
      <dgm:spPr/>
      <dgm:t>
        <a:bodyPr/>
        <a:lstStyle/>
        <a:p>
          <a:endParaRPr lang="en-US"/>
        </a:p>
      </dgm:t>
    </dgm:pt>
    <dgm:pt modelId="{AF92B334-CB9A-4F91-B9E1-0CA3AC6F3947}" type="pres">
      <dgm:prSet presAssocID="{4A5FDFED-1177-490D-BA75-EC58182D41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A9B9D7-C08B-4EE5-BC5C-3D778A5A41B3}" type="pres">
      <dgm:prSet presAssocID="{EFC326B2-A916-4CBC-837C-558DD3C9DEF0}" presName="vertFlow" presStyleCnt="0"/>
      <dgm:spPr/>
    </dgm:pt>
    <dgm:pt modelId="{15D42497-9C27-4DAE-8960-242981A94F3A}" type="pres">
      <dgm:prSet presAssocID="{EFC326B2-A916-4CBC-837C-558DD3C9DEF0}" presName="header" presStyleLbl="node1" presStyleIdx="0" presStyleCnt="2"/>
      <dgm:spPr/>
      <dgm:t>
        <a:bodyPr/>
        <a:lstStyle/>
        <a:p>
          <a:endParaRPr lang="en-US"/>
        </a:p>
      </dgm:t>
    </dgm:pt>
    <dgm:pt modelId="{47ADE4C0-AB6D-4F8A-B764-E2F13DC260AE}" type="pres">
      <dgm:prSet presAssocID="{45943360-95EA-4261-8C15-7B5192F4114C}" presName="parTrans" presStyleLbl="sibTrans2D1" presStyleIdx="0" presStyleCnt="4"/>
      <dgm:spPr/>
      <dgm:t>
        <a:bodyPr/>
        <a:lstStyle/>
        <a:p>
          <a:endParaRPr lang="en-US"/>
        </a:p>
      </dgm:t>
    </dgm:pt>
    <dgm:pt modelId="{C4849223-FB62-46BB-A1A7-84FDEE159B56}" type="pres">
      <dgm:prSet presAssocID="{9FCE9833-5F43-4726-A375-1EF15BEA3D3A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430A2-BE70-484A-AC8B-BE0597FB2CF7}" type="pres">
      <dgm:prSet presAssocID="{D6CAA80D-B813-4EDC-8FD9-FB2A5B0FF947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65D9401-9F08-45B1-A8B7-D6BC3F89A02C}" type="pres">
      <dgm:prSet presAssocID="{592897B6-E895-40BD-ADF3-896944B7CBA8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533C1-C4AB-4C8E-A6D1-37C531DEB5B7}" type="pres">
      <dgm:prSet presAssocID="{EFC326B2-A916-4CBC-837C-558DD3C9DEF0}" presName="hSp" presStyleCnt="0"/>
      <dgm:spPr/>
    </dgm:pt>
    <dgm:pt modelId="{62045EAE-1F14-4D24-8B19-71CFB572DD8D}" type="pres">
      <dgm:prSet presAssocID="{CA050CEF-9F8D-472F-B6CF-DBD36F47E22E}" presName="vertFlow" presStyleCnt="0"/>
      <dgm:spPr/>
    </dgm:pt>
    <dgm:pt modelId="{E3719898-82CC-4E11-B6D6-B7F2473C1256}" type="pres">
      <dgm:prSet presAssocID="{CA050CEF-9F8D-472F-B6CF-DBD36F47E22E}" presName="header" presStyleLbl="node1" presStyleIdx="1" presStyleCnt="2"/>
      <dgm:spPr/>
      <dgm:t>
        <a:bodyPr/>
        <a:lstStyle/>
        <a:p>
          <a:endParaRPr lang="en-US"/>
        </a:p>
      </dgm:t>
    </dgm:pt>
    <dgm:pt modelId="{A4F8B388-089D-4105-9FDC-FC59F1730166}" type="pres">
      <dgm:prSet presAssocID="{6CE9E31A-E0E6-4D05-B770-D027AD1CEA19}" presName="parTrans" presStyleLbl="sibTrans2D1" presStyleIdx="2" presStyleCnt="4"/>
      <dgm:spPr/>
      <dgm:t>
        <a:bodyPr/>
        <a:lstStyle/>
        <a:p>
          <a:endParaRPr lang="en-US"/>
        </a:p>
      </dgm:t>
    </dgm:pt>
    <dgm:pt modelId="{6EFD0A18-C4A3-47FE-949F-710AE5574DD7}" type="pres">
      <dgm:prSet presAssocID="{84B16004-1E46-47E2-9AAB-1476531C74C6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1B9BB-6E67-474F-8E0C-87239229D60E}" type="pres">
      <dgm:prSet presAssocID="{13BF47F8-0CBA-4E1D-86A0-552DBE7B3FBD}" presName="sibTrans" presStyleLbl="sibTrans2D1" presStyleIdx="3" presStyleCnt="4"/>
      <dgm:spPr/>
      <dgm:t>
        <a:bodyPr/>
        <a:lstStyle/>
        <a:p>
          <a:endParaRPr lang="en-US"/>
        </a:p>
      </dgm:t>
    </dgm:pt>
    <dgm:pt modelId="{6AE9DCD3-D038-480D-95B9-56999866E974}" type="pres">
      <dgm:prSet presAssocID="{303C9F8C-8BB3-4F35-8D44-5976C10CBD17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ACB759-3A14-41CD-8F87-582FC972A2EF}" type="presOf" srcId="{84B16004-1E46-47E2-9AAB-1476531C74C6}" destId="{6EFD0A18-C4A3-47FE-949F-710AE5574DD7}" srcOrd="0" destOrd="0" presId="urn:microsoft.com/office/officeart/2005/8/layout/lProcess1"/>
    <dgm:cxn modelId="{59C5F8FA-EDC1-4C37-8BFD-88B1FA91D3CF}" type="presOf" srcId="{592897B6-E895-40BD-ADF3-896944B7CBA8}" destId="{B65D9401-9F08-45B1-A8B7-D6BC3F89A02C}" srcOrd="0" destOrd="0" presId="urn:microsoft.com/office/officeart/2005/8/layout/lProcess1"/>
    <dgm:cxn modelId="{BBE3DAA6-7AA5-4DA1-B23E-26F068F77AE0}" type="presOf" srcId="{6CE9E31A-E0E6-4D05-B770-D027AD1CEA19}" destId="{A4F8B388-089D-4105-9FDC-FC59F1730166}" srcOrd="0" destOrd="0" presId="urn:microsoft.com/office/officeart/2005/8/layout/lProcess1"/>
    <dgm:cxn modelId="{94BD114D-A8B3-43BF-ADEC-7396F8CE13BD}" type="presOf" srcId="{45943360-95EA-4261-8C15-7B5192F4114C}" destId="{47ADE4C0-AB6D-4F8A-B764-E2F13DC260AE}" srcOrd="0" destOrd="0" presId="urn:microsoft.com/office/officeart/2005/8/layout/lProcess1"/>
    <dgm:cxn modelId="{2E24BD87-83EA-45D5-BD51-653E59FAD8B6}" srcId="{EFC326B2-A916-4CBC-837C-558DD3C9DEF0}" destId="{592897B6-E895-40BD-ADF3-896944B7CBA8}" srcOrd="1" destOrd="0" parTransId="{6717E84F-415C-41ED-932A-DF9A6B359E78}" sibTransId="{236D237C-7101-4BE2-9172-75E1575A39E5}"/>
    <dgm:cxn modelId="{0D3E46D9-921E-4F05-A9AE-F59D315BEB11}" type="presOf" srcId="{D6CAA80D-B813-4EDC-8FD9-FB2A5B0FF947}" destId="{535430A2-BE70-484A-AC8B-BE0597FB2CF7}" srcOrd="0" destOrd="0" presId="urn:microsoft.com/office/officeart/2005/8/layout/lProcess1"/>
    <dgm:cxn modelId="{221F844C-8138-4CDE-B51F-34403696864D}" srcId="{EFC326B2-A916-4CBC-837C-558DD3C9DEF0}" destId="{9FCE9833-5F43-4726-A375-1EF15BEA3D3A}" srcOrd="0" destOrd="0" parTransId="{45943360-95EA-4261-8C15-7B5192F4114C}" sibTransId="{D6CAA80D-B813-4EDC-8FD9-FB2A5B0FF947}"/>
    <dgm:cxn modelId="{3BC80BDF-647D-4F12-BE59-29D6BBE61C75}" type="presOf" srcId="{EFC326B2-A916-4CBC-837C-558DD3C9DEF0}" destId="{15D42497-9C27-4DAE-8960-242981A94F3A}" srcOrd="0" destOrd="0" presId="urn:microsoft.com/office/officeart/2005/8/layout/lProcess1"/>
    <dgm:cxn modelId="{D73B0B92-312C-4111-A08E-87DF3BC8363A}" srcId="{4A5FDFED-1177-490D-BA75-EC58182D4132}" destId="{CA050CEF-9F8D-472F-B6CF-DBD36F47E22E}" srcOrd="1" destOrd="0" parTransId="{E263BAC1-1D26-4A69-9942-954E2E1CA742}" sibTransId="{33F4B48B-DFBE-462E-BD93-776DC9EA47B6}"/>
    <dgm:cxn modelId="{A00F509D-CAA9-41A2-AE3E-76753F224F5B}" type="presOf" srcId="{9FCE9833-5F43-4726-A375-1EF15BEA3D3A}" destId="{C4849223-FB62-46BB-A1A7-84FDEE159B56}" srcOrd="0" destOrd="0" presId="urn:microsoft.com/office/officeart/2005/8/layout/lProcess1"/>
    <dgm:cxn modelId="{E7243115-C945-47D4-886B-957B3B6454BF}" type="presOf" srcId="{13BF47F8-0CBA-4E1D-86A0-552DBE7B3FBD}" destId="{F1A1B9BB-6E67-474F-8E0C-87239229D60E}" srcOrd="0" destOrd="0" presId="urn:microsoft.com/office/officeart/2005/8/layout/lProcess1"/>
    <dgm:cxn modelId="{BE7F135A-A6E9-4E87-B680-F3ECA43EBBEC}" type="presOf" srcId="{4A5FDFED-1177-490D-BA75-EC58182D4132}" destId="{AF92B334-CB9A-4F91-B9E1-0CA3AC6F3947}" srcOrd="0" destOrd="0" presId="urn:microsoft.com/office/officeart/2005/8/layout/lProcess1"/>
    <dgm:cxn modelId="{01A1875F-348A-4207-B255-8755F3C92E3B}" type="presOf" srcId="{303C9F8C-8BB3-4F35-8D44-5976C10CBD17}" destId="{6AE9DCD3-D038-480D-95B9-56999866E974}" srcOrd="0" destOrd="0" presId="urn:microsoft.com/office/officeart/2005/8/layout/lProcess1"/>
    <dgm:cxn modelId="{17CDF361-C0C5-43BC-9BB9-054560E2673B}" type="presOf" srcId="{CA050CEF-9F8D-472F-B6CF-DBD36F47E22E}" destId="{E3719898-82CC-4E11-B6D6-B7F2473C1256}" srcOrd="0" destOrd="0" presId="urn:microsoft.com/office/officeart/2005/8/layout/lProcess1"/>
    <dgm:cxn modelId="{9DFDA631-E789-4F14-A1CE-03D77573C71B}" srcId="{CA050CEF-9F8D-472F-B6CF-DBD36F47E22E}" destId="{303C9F8C-8BB3-4F35-8D44-5976C10CBD17}" srcOrd="1" destOrd="0" parTransId="{F98084B4-123B-4CB3-8E74-744E0574A2EF}" sibTransId="{066AA110-CE12-43FE-85B8-9B6FB4E6EE27}"/>
    <dgm:cxn modelId="{6A4BA3B0-FD0B-4291-95C9-1C03073D6CB4}" srcId="{4A5FDFED-1177-490D-BA75-EC58182D4132}" destId="{EFC326B2-A916-4CBC-837C-558DD3C9DEF0}" srcOrd="0" destOrd="0" parTransId="{2A04BF5E-E129-45D5-8748-2BBC11DFB85F}" sibTransId="{F8BC92D7-AB5C-4F67-91F1-4AB224CCBC8D}"/>
    <dgm:cxn modelId="{97035065-C4EF-4AE1-B1E1-E2BA8B3A8380}" srcId="{CA050CEF-9F8D-472F-B6CF-DBD36F47E22E}" destId="{84B16004-1E46-47E2-9AAB-1476531C74C6}" srcOrd="0" destOrd="0" parTransId="{6CE9E31A-E0E6-4D05-B770-D027AD1CEA19}" sibTransId="{13BF47F8-0CBA-4E1D-86A0-552DBE7B3FBD}"/>
    <dgm:cxn modelId="{6EF3B5C5-BAD9-42BA-ACB4-E07BEE687C50}" type="presParOf" srcId="{AF92B334-CB9A-4F91-B9E1-0CA3AC6F3947}" destId="{B5A9B9D7-C08B-4EE5-BC5C-3D778A5A41B3}" srcOrd="0" destOrd="0" presId="urn:microsoft.com/office/officeart/2005/8/layout/lProcess1"/>
    <dgm:cxn modelId="{7A69525C-C1EB-4A92-87A3-931D00AAEFF7}" type="presParOf" srcId="{B5A9B9D7-C08B-4EE5-BC5C-3D778A5A41B3}" destId="{15D42497-9C27-4DAE-8960-242981A94F3A}" srcOrd="0" destOrd="0" presId="urn:microsoft.com/office/officeart/2005/8/layout/lProcess1"/>
    <dgm:cxn modelId="{4A3721A4-E763-4057-8316-029D25302831}" type="presParOf" srcId="{B5A9B9D7-C08B-4EE5-BC5C-3D778A5A41B3}" destId="{47ADE4C0-AB6D-4F8A-B764-E2F13DC260AE}" srcOrd="1" destOrd="0" presId="urn:microsoft.com/office/officeart/2005/8/layout/lProcess1"/>
    <dgm:cxn modelId="{AF297D36-0E0F-467F-9795-486EFEFA0B48}" type="presParOf" srcId="{B5A9B9D7-C08B-4EE5-BC5C-3D778A5A41B3}" destId="{C4849223-FB62-46BB-A1A7-84FDEE159B56}" srcOrd="2" destOrd="0" presId="urn:microsoft.com/office/officeart/2005/8/layout/lProcess1"/>
    <dgm:cxn modelId="{45287600-0747-413A-B6E6-FF9FA60129FB}" type="presParOf" srcId="{B5A9B9D7-C08B-4EE5-BC5C-3D778A5A41B3}" destId="{535430A2-BE70-484A-AC8B-BE0597FB2CF7}" srcOrd="3" destOrd="0" presId="urn:microsoft.com/office/officeart/2005/8/layout/lProcess1"/>
    <dgm:cxn modelId="{849C9485-47A2-4623-8E20-E9013226BC99}" type="presParOf" srcId="{B5A9B9D7-C08B-4EE5-BC5C-3D778A5A41B3}" destId="{B65D9401-9F08-45B1-A8B7-D6BC3F89A02C}" srcOrd="4" destOrd="0" presId="urn:microsoft.com/office/officeart/2005/8/layout/lProcess1"/>
    <dgm:cxn modelId="{28CCA327-DE68-4B79-94F3-90DC6D875D30}" type="presParOf" srcId="{AF92B334-CB9A-4F91-B9E1-0CA3AC6F3947}" destId="{DF6533C1-C4AB-4C8E-A6D1-37C531DEB5B7}" srcOrd="1" destOrd="0" presId="urn:microsoft.com/office/officeart/2005/8/layout/lProcess1"/>
    <dgm:cxn modelId="{5B16460F-CEEF-41DC-9089-735212BB94A2}" type="presParOf" srcId="{AF92B334-CB9A-4F91-B9E1-0CA3AC6F3947}" destId="{62045EAE-1F14-4D24-8B19-71CFB572DD8D}" srcOrd="2" destOrd="0" presId="urn:microsoft.com/office/officeart/2005/8/layout/lProcess1"/>
    <dgm:cxn modelId="{96273A5B-C2AF-442A-AAFD-71E721A761DB}" type="presParOf" srcId="{62045EAE-1F14-4D24-8B19-71CFB572DD8D}" destId="{E3719898-82CC-4E11-B6D6-B7F2473C1256}" srcOrd="0" destOrd="0" presId="urn:microsoft.com/office/officeart/2005/8/layout/lProcess1"/>
    <dgm:cxn modelId="{6B5D0A49-619F-407F-8921-315D31F29330}" type="presParOf" srcId="{62045EAE-1F14-4D24-8B19-71CFB572DD8D}" destId="{A4F8B388-089D-4105-9FDC-FC59F1730166}" srcOrd="1" destOrd="0" presId="urn:microsoft.com/office/officeart/2005/8/layout/lProcess1"/>
    <dgm:cxn modelId="{4B72D865-142C-4EC8-BDD7-C7143151881C}" type="presParOf" srcId="{62045EAE-1F14-4D24-8B19-71CFB572DD8D}" destId="{6EFD0A18-C4A3-47FE-949F-710AE5574DD7}" srcOrd="2" destOrd="0" presId="urn:microsoft.com/office/officeart/2005/8/layout/lProcess1"/>
    <dgm:cxn modelId="{D5C77D4C-EFAF-49B8-8A72-E18B8ED48B9C}" type="presParOf" srcId="{62045EAE-1F14-4D24-8B19-71CFB572DD8D}" destId="{F1A1B9BB-6E67-474F-8E0C-87239229D60E}" srcOrd="3" destOrd="0" presId="urn:microsoft.com/office/officeart/2005/8/layout/lProcess1"/>
    <dgm:cxn modelId="{DA04CEDB-4350-4EE8-9D7E-23A1B28E4A0F}" type="presParOf" srcId="{62045EAE-1F14-4D24-8B19-71CFB572DD8D}" destId="{6AE9DCD3-D038-480D-95B9-56999866E974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C17DA3-D114-460D-ADF0-297BCCF124F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C04343CA-B8B4-4260-A667-ED8E8E47022D}">
      <dgm:prSet phldrT="[Text]"/>
      <dgm:spPr/>
      <dgm:t>
        <a:bodyPr/>
        <a:lstStyle/>
        <a:p>
          <a:pPr rtl="0"/>
          <a:r>
            <a:rPr lang="en-US" dirty="0" smtClean="0"/>
            <a:t>BASEL I: 1988</a:t>
          </a:r>
          <a:endParaRPr lang="en-US" dirty="0"/>
        </a:p>
      </dgm:t>
    </dgm:pt>
    <dgm:pt modelId="{1A1B699F-D286-4595-97E7-800CFD533B96}" type="parTrans" cxnId="{69FDD412-ACD6-4325-B00C-DB00DAD0D16B}">
      <dgm:prSet/>
      <dgm:spPr/>
      <dgm:t>
        <a:bodyPr/>
        <a:lstStyle/>
        <a:p>
          <a:endParaRPr lang="en-US"/>
        </a:p>
      </dgm:t>
    </dgm:pt>
    <dgm:pt modelId="{7359D628-5680-4132-9D26-D4580D99702A}" type="sibTrans" cxnId="{69FDD412-ACD6-4325-B00C-DB00DAD0D16B}">
      <dgm:prSet/>
      <dgm:spPr/>
      <dgm:t>
        <a:bodyPr/>
        <a:lstStyle/>
        <a:p>
          <a:endParaRPr lang="en-US"/>
        </a:p>
      </dgm:t>
    </dgm:pt>
    <dgm:pt modelId="{31680095-96AC-43D4-9F30-BE7BE51C5E11}">
      <dgm:prSet/>
      <dgm:spPr/>
      <dgm:t>
        <a:bodyPr/>
        <a:lstStyle/>
        <a:p>
          <a:pPr rtl="0"/>
          <a:r>
            <a:rPr lang="en-US" dirty="0" smtClean="0"/>
            <a:t>BASEL II: 2004</a:t>
          </a:r>
          <a:endParaRPr lang="en-US" dirty="0"/>
        </a:p>
      </dgm:t>
    </dgm:pt>
    <dgm:pt modelId="{D66B6BC1-7F9E-4413-B7D9-4191C3DDDEB9}" type="parTrans" cxnId="{104E8D31-A54E-4903-9585-F7BACD77E1F8}">
      <dgm:prSet/>
      <dgm:spPr/>
      <dgm:t>
        <a:bodyPr/>
        <a:lstStyle/>
        <a:p>
          <a:endParaRPr lang="en-US"/>
        </a:p>
      </dgm:t>
    </dgm:pt>
    <dgm:pt modelId="{D790ABF2-93F9-4877-A940-ED55D607BDD4}" type="sibTrans" cxnId="{104E8D31-A54E-4903-9585-F7BACD77E1F8}">
      <dgm:prSet/>
      <dgm:spPr/>
      <dgm:t>
        <a:bodyPr/>
        <a:lstStyle/>
        <a:p>
          <a:endParaRPr lang="en-US"/>
        </a:p>
      </dgm:t>
    </dgm:pt>
    <dgm:pt modelId="{FDBEC750-C9B8-495B-94D9-91D212E1E797}">
      <dgm:prSet/>
      <dgm:spPr/>
      <dgm:t>
        <a:bodyPr/>
        <a:lstStyle/>
        <a:p>
          <a:pPr rtl="0"/>
          <a:r>
            <a:rPr lang="en-US" dirty="0" smtClean="0"/>
            <a:t>BASEL III: 2011</a:t>
          </a:r>
          <a:endParaRPr lang="en-US" dirty="0"/>
        </a:p>
      </dgm:t>
    </dgm:pt>
    <dgm:pt modelId="{FED63CC6-A6A7-42A5-9462-EFC95B125D8C}" type="parTrans" cxnId="{F752A8CE-8BF4-432C-AE3D-98E18A38C7A8}">
      <dgm:prSet/>
      <dgm:spPr/>
      <dgm:t>
        <a:bodyPr/>
        <a:lstStyle/>
        <a:p>
          <a:endParaRPr lang="en-US"/>
        </a:p>
      </dgm:t>
    </dgm:pt>
    <dgm:pt modelId="{5627FF05-D0F1-4036-BB53-A6B9251F2A5A}" type="sibTrans" cxnId="{F752A8CE-8BF4-432C-AE3D-98E18A38C7A8}">
      <dgm:prSet/>
      <dgm:spPr/>
      <dgm:t>
        <a:bodyPr/>
        <a:lstStyle/>
        <a:p>
          <a:endParaRPr lang="en-US"/>
        </a:p>
      </dgm:t>
    </dgm:pt>
    <dgm:pt modelId="{BB8785B6-C4AE-4EFC-A03B-0F057DD2C82E}" type="pres">
      <dgm:prSet presAssocID="{B1C17DA3-D114-460D-ADF0-297BCCF124F1}" presName="Name0" presStyleCnt="0">
        <dgm:presLayoutVars>
          <dgm:dir/>
          <dgm:resizeHandles val="exact"/>
        </dgm:presLayoutVars>
      </dgm:prSet>
      <dgm:spPr/>
    </dgm:pt>
    <dgm:pt modelId="{7FB4246D-3A29-409D-B641-7F31CCAC0926}" type="pres">
      <dgm:prSet presAssocID="{C04343CA-B8B4-4260-A667-ED8E8E47022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0001F-4A1A-48B5-B019-3F712A5D2683}" type="pres">
      <dgm:prSet presAssocID="{7359D628-5680-4132-9D26-D4580D99702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AE72E3A-EA8F-4D76-BBDC-54A6D8F64DAF}" type="pres">
      <dgm:prSet presAssocID="{7359D628-5680-4132-9D26-D4580D99702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D2CD347-5FA4-42BB-A384-A3DB7A60218A}" type="pres">
      <dgm:prSet presAssocID="{31680095-96AC-43D4-9F30-BE7BE51C5E1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BFC063-3161-4B08-9587-B7E210575836}" type="pres">
      <dgm:prSet presAssocID="{D790ABF2-93F9-4877-A940-ED55D607BDD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7960A67-DC06-48B3-875B-87DD956BB3E7}" type="pres">
      <dgm:prSet presAssocID="{D790ABF2-93F9-4877-A940-ED55D607BDD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0231A80-B6F1-4CCB-A7CB-6CDB1EEC7D3F}" type="pres">
      <dgm:prSet presAssocID="{FDBEC750-C9B8-495B-94D9-91D212E1E79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451615-E8F5-4416-A2FD-4D0169817404}" type="presOf" srcId="{B1C17DA3-D114-460D-ADF0-297BCCF124F1}" destId="{BB8785B6-C4AE-4EFC-A03B-0F057DD2C82E}" srcOrd="0" destOrd="0" presId="urn:microsoft.com/office/officeart/2005/8/layout/process1"/>
    <dgm:cxn modelId="{F7B61E68-228C-4009-A105-8F9DB0F1D3E7}" type="presOf" srcId="{FDBEC750-C9B8-495B-94D9-91D212E1E797}" destId="{10231A80-B6F1-4CCB-A7CB-6CDB1EEC7D3F}" srcOrd="0" destOrd="0" presId="urn:microsoft.com/office/officeart/2005/8/layout/process1"/>
    <dgm:cxn modelId="{7D3AEF65-D2ED-4A43-A19F-79C8CA8B0F7E}" type="presOf" srcId="{31680095-96AC-43D4-9F30-BE7BE51C5E11}" destId="{0D2CD347-5FA4-42BB-A384-A3DB7A60218A}" srcOrd="0" destOrd="0" presId="urn:microsoft.com/office/officeart/2005/8/layout/process1"/>
    <dgm:cxn modelId="{40F01C8F-8546-4921-9F33-94EC5E0D74E2}" type="presOf" srcId="{7359D628-5680-4132-9D26-D4580D99702A}" destId="{7300001F-4A1A-48B5-B019-3F712A5D2683}" srcOrd="0" destOrd="0" presId="urn:microsoft.com/office/officeart/2005/8/layout/process1"/>
    <dgm:cxn modelId="{F02B9A90-4592-4929-9CD1-13C99D9C19FC}" type="presOf" srcId="{D790ABF2-93F9-4877-A940-ED55D607BDD4}" destId="{17960A67-DC06-48B3-875B-87DD956BB3E7}" srcOrd="1" destOrd="0" presId="urn:microsoft.com/office/officeart/2005/8/layout/process1"/>
    <dgm:cxn modelId="{69FDD412-ACD6-4325-B00C-DB00DAD0D16B}" srcId="{B1C17DA3-D114-460D-ADF0-297BCCF124F1}" destId="{C04343CA-B8B4-4260-A667-ED8E8E47022D}" srcOrd="0" destOrd="0" parTransId="{1A1B699F-D286-4595-97E7-800CFD533B96}" sibTransId="{7359D628-5680-4132-9D26-D4580D99702A}"/>
    <dgm:cxn modelId="{F752A8CE-8BF4-432C-AE3D-98E18A38C7A8}" srcId="{B1C17DA3-D114-460D-ADF0-297BCCF124F1}" destId="{FDBEC750-C9B8-495B-94D9-91D212E1E797}" srcOrd="2" destOrd="0" parTransId="{FED63CC6-A6A7-42A5-9462-EFC95B125D8C}" sibTransId="{5627FF05-D0F1-4036-BB53-A6B9251F2A5A}"/>
    <dgm:cxn modelId="{7EB9C937-070E-4EC6-80BC-9F6F8AACADAF}" type="presOf" srcId="{7359D628-5680-4132-9D26-D4580D99702A}" destId="{2AE72E3A-EA8F-4D76-BBDC-54A6D8F64DAF}" srcOrd="1" destOrd="0" presId="urn:microsoft.com/office/officeart/2005/8/layout/process1"/>
    <dgm:cxn modelId="{38C83200-BEE6-492F-81C3-5D7F54396313}" type="presOf" srcId="{C04343CA-B8B4-4260-A667-ED8E8E47022D}" destId="{7FB4246D-3A29-409D-B641-7F31CCAC0926}" srcOrd="0" destOrd="0" presId="urn:microsoft.com/office/officeart/2005/8/layout/process1"/>
    <dgm:cxn modelId="{104E8D31-A54E-4903-9585-F7BACD77E1F8}" srcId="{B1C17DA3-D114-460D-ADF0-297BCCF124F1}" destId="{31680095-96AC-43D4-9F30-BE7BE51C5E11}" srcOrd="1" destOrd="0" parTransId="{D66B6BC1-7F9E-4413-B7D9-4191C3DDDEB9}" sibTransId="{D790ABF2-93F9-4877-A940-ED55D607BDD4}"/>
    <dgm:cxn modelId="{5F0F93DB-73A3-44C2-A944-70F8C418678B}" type="presOf" srcId="{D790ABF2-93F9-4877-A940-ED55D607BDD4}" destId="{78BFC063-3161-4B08-9587-B7E210575836}" srcOrd="0" destOrd="0" presId="urn:microsoft.com/office/officeart/2005/8/layout/process1"/>
    <dgm:cxn modelId="{0C11979A-17F5-4C9F-A9A5-02127C62B219}" type="presParOf" srcId="{BB8785B6-C4AE-4EFC-A03B-0F057DD2C82E}" destId="{7FB4246D-3A29-409D-B641-7F31CCAC0926}" srcOrd="0" destOrd="0" presId="urn:microsoft.com/office/officeart/2005/8/layout/process1"/>
    <dgm:cxn modelId="{420CDFB6-7846-4A26-9064-517C3FFA3231}" type="presParOf" srcId="{BB8785B6-C4AE-4EFC-A03B-0F057DD2C82E}" destId="{7300001F-4A1A-48B5-B019-3F712A5D2683}" srcOrd="1" destOrd="0" presId="urn:microsoft.com/office/officeart/2005/8/layout/process1"/>
    <dgm:cxn modelId="{4A985A17-350E-4B2E-AA7F-B25CC91C4493}" type="presParOf" srcId="{7300001F-4A1A-48B5-B019-3F712A5D2683}" destId="{2AE72E3A-EA8F-4D76-BBDC-54A6D8F64DAF}" srcOrd="0" destOrd="0" presId="urn:microsoft.com/office/officeart/2005/8/layout/process1"/>
    <dgm:cxn modelId="{DC32856A-35D3-42F3-B4E8-569CB5E342DF}" type="presParOf" srcId="{BB8785B6-C4AE-4EFC-A03B-0F057DD2C82E}" destId="{0D2CD347-5FA4-42BB-A384-A3DB7A60218A}" srcOrd="2" destOrd="0" presId="urn:microsoft.com/office/officeart/2005/8/layout/process1"/>
    <dgm:cxn modelId="{FAF93267-BFF8-4A3D-8612-1D0595B93B0A}" type="presParOf" srcId="{BB8785B6-C4AE-4EFC-A03B-0F057DD2C82E}" destId="{78BFC063-3161-4B08-9587-B7E210575836}" srcOrd="3" destOrd="0" presId="urn:microsoft.com/office/officeart/2005/8/layout/process1"/>
    <dgm:cxn modelId="{40762D67-BB81-4824-A286-A026B6E1261B}" type="presParOf" srcId="{78BFC063-3161-4B08-9587-B7E210575836}" destId="{17960A67-DC06-48B3-875B-87DD956BB3E7}" srcOrd="0" destOrd="0" presId="urn:microsoft.com/office/officeart/2005/8/layout/process1"/>
    <dgm:cxn modelId="{C7F98C9C-BCE9-4432-8918-D34F9BF3BDB1}" type="presParOf" srcId="{BB8785B6-C4AE-4EFC-A03B-0F057DD2C82E}" destId="{10231A80-B6F1-4CCB-A7CB-6CDB1EEC7D3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266D7-73F7-42F0-811A-6AB5ED47D311}">
      <dsp:nvSpPr>
        <dsp:cNvPr id="0" name=""/>
        <dsp:cNvSpPr/>
      </dsp:nvSpPr>
      <dsp:spPr>
        <a:xfrm>
          <a:off x="185653" y="0"/>
          <a:ext cx="2610826" cy="6527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Liabilities</a:t>
          </a:r>
          <a:endParaRPr lang="en-US" sz="3900" kern="1200" dirty="0"/>
        </a:p>
      </dsp:txBody>
      <dsp:txXfrm>
        <a:off x="204770" y="19117"/>
        <a:ext cx="2572592" cy="614472"/>
      </dsp:txXfrm>
    </dsp:sp>
    <dsp:sp modelId="{407B14C7-1163-4D59-922A-DB8F22EE1B19}">
      <dsp:nvSpPr>
        <dsp:cNvPr id="0" name=""/>
        <dsp:cNvSpPr/>
      </dsp:nvSpPr>
      <dsp:spPr>
        <a:xfrm rot="5400000">
          <a:off x="1433954" y="709818"/>
          <a:ext cx="114223" cy="114223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E6A6E-D597-4CD6-82E8-A892730C8D1F}">
      <dsp:nvSpPr>
        <dsp:cNvPr id="0" name=""/>
        <dsp:cNvSpPr/>
      </dsp:nvSpPr>
      <dsp:spPr>
        <a:xfrm>
          <a:off x="185653" y="881154"/>
          <a:ext cx="2610826" cy="65270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Time</a:t>
          </a:r>
          <a:endParaRPr lang="en-US" sz="3900" kern="1200" dirty="0"/>
        </a:p>
      </dsp:txBody>
      <dsp:txXfrm>
        <a:off x="204770" y="900271"/>
        <a:ext cx="2572592" cy="614472"/>
      </dsp:txXfrm>
    </dsp:sp>
    <dsp:sp modelId="{659BAB6B-0250-4206-B18E-73724D4943C7}">
      <dsp:nvSpPr>
        <dsp:cNvPr id="0" name=""/>
        <dsp:cNvSpPr/>
      </dsp:nvSpPr>
      <dsp:spPr>
        <a:xfrm rot="5400000">
          <a:off x="1433954" y="1590972"/>
          <a:ext cx="114223" cy="114223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504D4-F778-4303-8E88-8DAB8250494C}">
      <dsp:nvSpPr>
        <dsp:cNvPr id="0" name=""/>
        <dsp:cNvSpPr/>
      </dsp:nvSpPr>
      <dsp:spPr>
        <a:xfrm>
          <a:off x="185653" y="1762308"/>
          <a:ext cx="2610826" cy="65270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Demand</a:t>
          </a:r>
          <a:endParaRPr lang="en-US" sz="3900" kern="1200" dirty="0"/>
        </a:p>
      </dsp:txBody>
      <dsp:txXfrm>
        <a:off x="204770" y="1781425"/>
        <a:ext cx="2572592" cy="614472"/>
      </dsp:txXfrm>
    </dsp:sp>
    <dsp:sp modelId="{9CBBA4E4-D8B8-4AE4-82E8-94F04189BF6D}">
      <dsp:nvSpPr>
        <dsp:cNvPr id="0" name=""/>
        <dsp:cNvSpPr/>
      </dsp:nvSpPr>
      <dsp:spPr>
        <a:xfrm rot="5400000">
          <a:off x="1433954" y="2472126"/>
          <a:ext cx="114223" cy="114223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EBC3A-7997-4106-A7CD-5F8F613C1894}">
      <dsp:nvSpPr>
        <dsp:cNvPr id="0" name=""/>
        <dsp:cNvSpPr/>
      </dsp:nvSpPr>
      <dsp:spPr>
        <a:xfrm>
          <a:off x="185653" y="2643462"/>
          <a:ext cx="2610826" cy="65270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Other</a:t>
          </a:r>
          <a:endParaRPr lang="en-US" sz="3900" kern="1200" dirty="0"/>
        </a:p>
      </dsp:txBody>
      <dsp:txXfrm>
        <a:off x="204770" y="2662579"/>
        <a:ext cx="2572592" cy="614472"/>
      </dsp:txXfrm>
    </dsp:sp>
    <dsp:sp modelId="{11850F6B-72D4-4E1E-8896-1845E2992B00}">
      <dsp:nvSpPr>
        <dsp:cNvPr id="0" name=""/>
        <dsp:cNvSpPr/>
      </dsp:nvSpPr>
      <dsp:spPr>
        <a:xfrm rot="5400000">
          <a:off x="1433954" y="3353280"/>
          <a:ext cx="114223" cy="114223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72166-4F95-45B9-B3FE-3E5C81743BDC}">
      <dsp:nvSpPr>
        <dsp:cNvPr id="0" name=""/>
        <dsp:cNvSpPr/>
      </dsp:nvSpPr>
      <dsp:spPr>
        <a:xfrm>
          <a:off x="185653" y="3524616"/>
          <a:ext cx="2610826" cy="65270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Total 100 cr.</a:t>
          </a:r>
          <a:endParaRPr lang="en-US" sz="3900" kern="1200" dirty="0"/>
        </a:p>
      </dsp:txBody>
      <dsp:txXfrm>
        <a:off x="204770" y="3543733"/>
        <a:ext cx="2572592" cy="6144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42497-9C27-4DAE-8960-242981A94F3A}">
      <dsp:nvSpPr>
        <dsp:cNvPr id="0" name=""/>
        <dsp:cNvSpPr/>
      </dsp:nvSpPr>
      <dsp:spPr>
        <a:xfrm>
          <a:off x="647964" y="3131"/>
          <a:ext cx="3412591" cy="1437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Assets</a:t>
          </a:r>
          <a:endParaRPr lang="en-US" sz="6500" kern="1200" dirty="0"/>
        </a:p>
      </dsp:txBody>
      <dsp:txXfrm>
        <a:off x="690057" y="45224"/>
        <a:ext cx="3328405" cy="1352958"/>
      </dsp:txXfrm>
    </dsp:sp>
    <dsp:sp modelId="{47ADE4C0-AB6D-4F8A-B764-E2F13DC260AE}">
      <dsp:nvSpPr>
        <dsp:cNvPr id="0" name=""/>
        <dsp:cNvSpPr/>
      </dsp:nvSpPr>
      <dsp:spPr>
        <a:xfrm rot="5400000">
          <a:off x="2279610" y="1514926"/>
          <a:ext cx="149300" cy="14930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49223-FB62-46BB-A1A7-84FDEE159B56}">
      <dsp:nvSpPr>
        <dsp:cNvPr id="0" name=""/>
        <dsp:cNvSpPr/>
      </dsp:nvSpPr>
      <dsp:spPr>
        <a:xfrm>
          <a:off x="647964" y="1738877"/>
          <a:ext cx="3412591" cy="143714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Risk weighted assets: 120 Cr.</a:t>
          </a:r>
          <a:endParaRPr lang="en-US" sz="4500" kern="1200" dirty="0"/>
        </a:p>
      </dsp:txBody>
      <dsp:txXfrm>
        <a:off x="690057" y="1780970"/>
        <a:ext cx="3328405" cy="1352958"/>
      </dsp:txXfrm>
    </dsp:sp>
    <dsp:sp modelId="{E3719898-82CC-4E11-B6D6-B7F2473C1256}">
      <dsp:nvSpPr>
        <dsp:cNvPr id="0" name=""/>
        <dsp:cNvSpPr/>
      </dsp:nvSpPr>
      <dsp:spPr>
        <a:xfrm>
          <a:off x="4538319" y="3131"/>
          <a:ext cx="3412591" cy="1437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Liability</a:t>
          </a:r>
          <a:endParaRPr lang="en-US" sz="6500" kern="1200" dirty="0"/>
        </a:p>
      </dsp:txBody>
      <dsp:txXfrm>
        <a:off x="4580412" y="45224"/>
        <a:ext cx="3328405" cy="1352958"/>
      </dsp:txXfrm>
    </dsp:sp>
    <dsp:sp modelId="{A4F8B388-089D-4105-9FDC-FC59F1730166}">
      <dsp:nvSpPr>
        <dsp:cNvPr id="0" name=""/>
        <dsp:cNvSpPr/>
      </dsp:nvSpPr>
      <dsp:spPr>
        <a:xfrm rot="5400000">
          <a:off x="6169964" y="1514926"/>
          <a:ext cx="149300" cy="14930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D0A18-C4A3-47FE-949F-710AE5574DD7}">
      <dsp:nvSpPr>
        <dsp:cNvPr id="0" name=""/>
        <dsp:cNvSpPr/>
      </dsp:nvSpPr>
      <dsp:spPr>
        <a:xfrm>
          <a:off x="4538319" y="1738877"/>
          <a:ext cx="3412591" cy="143714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Min. Capital: ? Cr.</a:t>
          </a:r>
          <a:endParaRPr lang="en-US" sz="4800" kern="1200" dirty="0"/>
        </a:p>
      </dsp:txBody>
      <dsp:txXfrm>
        <a:off x="4580412" y="1780970"/>
        <a:ext cx="3328405" cy="1352958"/>
      </dsp:txXfrm>
    </dsp:sp>
    <dsp:sp modelId="{F1A1B9BB-6E67-474F-8E0C-87239229D60E}">
      <dsp:nvSpPr>
        <dsp:cNvPr id="0" name=""/>
        <dsp:cNvSpPr/>
      </dsp:nvSpPr>
      <dsp:spPr>
        <a:xfrm rot="5400000">
          <a:off x="6169964" y="3250672"/>
          <a:ext cx="149300" cy="14930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9DCD3-D038-480D-95B9-56999866E974}">
      <dsp:nvSpPr>
        <dsp:cNvPr id="0" name=""/>
        <dsp:cNvSpPr/>
      </dsp:nvSpPr>
      <dsp:spPr>
        <a:xfrm>
          <a:off x="4538319" y="3474624"/>
          <a:ext cx="3412591" cy="143714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NDTL: whatever</a:t>
          </a:r>
          <a:endParaRPr lang="en-US" sz="4500" kern="1200" dirty="0"/>
        </a:p>
      </dsp:txBody>
      <dsp:txXfrm>
        <a:off x="4580412" y="3516717"/>
        <a:ext cx="3328405" cy="135295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42497-9C27-4DAE-8960-242981A94F3A}">
      <dsp:nvSpPr>
        <dsp:cNvPr id="0" name=""/>
        <dsp:cNvSpPr/>
      </dsp:nvSpPr>
      <dsp:spPr>
        <a:xfrm>
          <a:off x="328" y="547267"/>
          <a:ext cx="2846921" cy="711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Assets</a:t>
          </a:r>
          <a:endParaRPr lang="en-US" sz="4300" kern="1200" dirty="0"/>
        </a:p>
      </dsp:txBody>
      <dsp:txXfrm>
        <a:off x="21174" y="568113"/>
        <a:ext cx="2805229" cy="670038"/>
      </dsp:txXfrm>
    </dsp:sp>
    <dsp:sp modelId="{47ADE4C0-AB6D-4F8A-B764-E2F13DC260AE}">
      <dsp:nvSpPr>
        <dsp:cNvPr id="0" name=""/>
        <dsp:cNvSpPr/>
      </dsp:nvSpPr>
      <dsp:spPr>
        <a:xfrm rot="5400000">
          <a:off x="1361512" y="1321274"/>
          <a:ext cx="124552" cy="12455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49223-FB62-46BB-A1A7-84FDEE159B56}">
      <dsp:nvSpPr>
        <dsp:cNvPr id="0" name=""/>
        <dsp:cNvSpPr/>
      </dsp:nvSpPr>
      <dsp:spPr>
        <a:xfrm>
          <a:off x="328" y="1508103"/>
          <a:ext cx="2846921" cy="71173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Risk weighted assets: 120 lakh Cr.</a:t>
          </a:r>
          <a:endParaRPr lang="en-US" sz="2300" kern="1200" dirty="0"/>
        </a:p>
      </dsp:txBody>
      <dsp:txXfrm>
        <a:off x="21174" y="1528949"/>
        <a:ext cx="2805229" cy="670038"/>
      </dsp:txXfrm>
    </dsp:sp>
    <dsp:sp modelId="{E3719898-82CC-4E11-B6D6-B7F2473C1256}">
      <dsp:nvSpPr>
        <dsp:cNvPr id="0" name=""/>
        <dsp:cNvSpPr/>
      </dsp:nvSpPr>
      <dsp:spPr>
        <a:xfrm>
          <a:off x="3245818" y="547267"/>
          <a:ext cx="2846921" cy="711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Liability</a:t>
          </a:r>
          <a:endParaRPr lang="en-US" sz="4300" kern="1200" dirty="0"/>
        </a:p>
      </dsp:txBody>
      <dsp:txXfrm>
        <a:off x="3266664" y="568113"/>
        <a:ext cx="2805229" cy="670038"/>
      </dsp:txXfrm>
    </dsp:sp>
    <dsp:sp modelId="{A4F8B388-089D-4105-9FDC-FC59F1730166}">
      <dsp:nvSpPr>
        <dsp:cNvPr id="0" name=""/>
        <dsp:cNvSpPr/>
      </dsp:nvSpPr>
      <dsp:spPr>
        <a:xfrm rot="5400000">
          <a:off x="4607002" y="1321274"/>
          <a:ext cx="124552" cy="12455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D0A18-C4A3-47FE-949F-710AE5574DD7}">
      <dsp:nvSpPr>
        <dsp:cNvPr id="0" name=""/>
        <dsp:cNvSpPr/>
      </dsp:nvSpPr>
      <dsp:spPr>
        <a:xfrm>
          <a:off x="3245818" y="1508103"/>
          <a:ext cx="2846921" cy="71173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Min. Capital: 10.8 lakh Cr. </a:t>
          </a:r>
          <a:r>
            <a:rPr lang="en-US" sz="2300" u="sng" kern="1200" dirty="0" smtClean="0"/>
            <a:t>by 2019, 31</a:t>
          </a:r>
          <a:r>
            <a:rPr lang="en-US" sz="2300" u="sng" kern="1200" baseline="30000" dirty="0" smtClean="0"/>
            <a:t>st</a:t>
          </a:r>
          <a:r>
            <a:rPr lang="en-US" sz="2300" u="sng" kern="1200" dirty="0" smtClean="0"/>
            <a:t> March</a:t>
          </a:r>
          <a:endParaRPr lang="en-US" sz="2300" u="sng" kern="1200" dirty="0"/>
        </a:p>
      </dsp:txBody>
      <dsp:txXfrm>
        <a:off x="3266664" y="1528949"/>
        <a:ext cx="2805229" cy="670038"/>
      </dsp:txXfrm>
    </dsp:sp>
    <dsp:sp modelId="{F1A1B9BB-6E67-474F-8E0C-87239229D60E}">
      <dsp:nvSpPr>
        <dsp:cNvPr id="0" name=""/>
        <dsp:cNvSpPr/>
      </dsp:nvSpPr>
      <dsp:spPr>
        <a:xfrm rot="5400000">
          <a:off x="4607002" y="2282110"/>
          <a:ext cx="124552" cy="12455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9DCD3-D038-480D-95B9-56999866E974}">
      <dsp:nvSpPr>
        <dsp:cNvPr id="0" name=""/>
        <dsp:cNvSpPr/>
      </dsp:nvSpPr>
      <dsp:spPr>
        <a:xfrm>
          <a:off x="3245818" y="2468939"/>
          <a:ext cx="2846921" cy="71173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NDTL: whatever</a:t>
          </a:r>
          <a:endParaRPr lang="en-US" sz="2300" kern="1200" dirty="0"/>
        </a:p>
      </dsp:txBody>
      <dsp:txXfrm>
        <a:off x="3266664" y="2489785"/>
        <a:ext cx="2805229" cy="67003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D1734-8372-443A-8FBC-8AADC7A4416F}">
      <dsp:nvSpPr>
        <dsp:cNvPr id="0" name=""/>
        <dsp:cNvSpPr/>
      </dsp:nvSpPr>
      <dsp:spPr>
        <a:xfrm rot="10800000">
          <a:off x="669645" y="1230"/>
          <a:ext cx="3528722" cy="14145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87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Govt: 70kCr </a:t>
          </a:r>
          <a:r>
            <a:rPr lang="en-US" sz="2000" kern="1200" dirty="0">
              <a:latin typeface="Franklin Gothic Medium Cond" panose="020B0606030402020204" pitchFamily="34" charset="0"/>
            </a:rPr>
            <a:t>(</a:t>
          </a:r>
          <a:r>
            <a:rPr lang="en-US" sz="2000" kern="1200" dirty="0" err="1" smtClean="0">
              <a:latin typeface="Franklin Gothic Medium Cond" panose="020B0606030402020204" pitchFamily="34" charset="0"/>
            </a:rPr>
            <a:t>IndraDhanush</a:t>
          </a:r>
          <a:r>
            <a:rPr lang="en-US" sz="2000" kern="1200" dirty="0" smtClean="0">
              <a:latin typeface="Franklin Gothic Medium Cond" panose="020B0606030402020204" pitchFamily="34" charset="0"/>
            </a:rPr>
            <a:t>, depending on performance)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 rot="10800000">
        <a:off x="1023288" y="1230"/>
        <a:ext cx="3175079" cy="1414571"/>
      </dsp:txXfrm>
    </dsp:sp>
    <dsp:sp modelId="{8FDB3F85-6E97-4E64-A001-B4A4C5C4C4B8}">
      <dsp:nvSpPr>
        <dsp:cNvPr id="0" name=""/>
        <dsp:cNvSpPr/>
      </dsp:nvSpPr>
      <dsp:spPr>
        <a:xfrm>
          <a:off x="334068" y="1230"/>
          <a:ext cx="1185807" cy="1414571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5BE7F-737C-48E9-8BC5-F68274DB7A05}">
      <dsp:nvSpPr>
        <dsp:cNvPr id="0" name=""/>
        <dsp:cNvSpPr/>
      </dsp:nvSpPr>
      <dsp:spPr>
        <a:xfrm rot="10800000">
          <a:off x="1112825" y="1838062"/>
          <a:ext cx="3014069" cy="1414571"/>
        </a:xfrm>
        <a:prstGeom prst="homePlat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87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+ Capital Market </a:t>
          </a:r>
          <a:r>
            <a:rPr lang="en-US" sz="3200" kern="1200" dirty="0" smtClean="0">
              <a:latin typeface="Franklin Gothic Medium Cond" panose="020B0606030402020204" pitchFamily="34" charset="0"/>
            </a:rPr>
            <a:t>1.1 </a:t>
          </a:r>
          <a:r>
            <a:rPr lang="en-US" sz="3200" kern="1200" dirty="0" err="1" smtClean="0">
              <a:latin typeface="Franklin Gothic Medium Cond" panose="020B0606030402020204" pitchFamily="34" charset="0"/>
            </a:rPr>
            <a:t>Lcr</a:t>
          </a:r>
          <a:r>
            <a:rPr lang="en-US" sz="3200" kern="1200" dirty="0" smtClean="0">
              <a:latin typeface="Franklin Gothic Medium Cond" panose="020B0606030402020204" pitchFamily="34" charset="0"/>
            </a:rPr>
            <a:t>.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 rot="10800000">
        <a:off x="1466468" y="1838062"/>
        <a:ext cx="2660426" cy="1414571"/>
      </dsp:txXfrm>
    </dsp:sp>
    <dsp:sp modelId="{C6C37AFC-2C97-44E5-B820-88480CCC2E1F}">
      <dsp:nvSpPr>
        <dsp:cNvPr id="0" name=""/>
        <dsp:cNvSpPr/>
      </dsp:nvSpPr>
      <dsp:spPr>
        <a:xfrm>
          <a:off x="405540" y="1838062"/>
          <a:ext cx="1414571" cy="1414571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C0978-3092-4D37-ABA1-7B8496A753A4}">
      <dsp:nvSpPr>
        <dsp:cNvPr id="0" name=""/>
        <dsp:cNvSpPr/>
      </dsp:nvSpPr>
      <dsp:spPr>
        <a:xfrm>
          <a:off x="0" y="714950"/>
          <a:ext cx="8797925" cy="12813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254000" bIns="203408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Debt (Creditors)</a:t>
          </a:r>
        </a:p>
      </dsp:txBody>
      <dsp:txXfrm>
        <a:off x="0" y="1035278"/>
        <a:ext cx="8477597" cy="640657"/>
      </dsp:txXfrm>
    </dsp:sp>
    <dsp:sp modelId="{107D3EC5-2D95-457A-81DA-5807E796F2FC}">
      <dsp:nvSpPr>
        <dsp:cNvPr id="0" name=""/>
        <dsp:cNvSpPr/>
      </dsp:nvSpPr>
      <dsp:spPr>
        <a:xfrm>
          <a:off x="0" y="1703027"/>
          <a:ext cx="2709760" cy="24682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Bonds/Debentures/Loan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Must pay interest, principal irrespective of profit / loss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First claim during liquidation</a:t>
          </a:r>
        </a:p>
      </dsp:txBody>
      <dsp:txXfrm>
        <a:off x="0" y="1703027"/>
        <a:ext cx="2709760" cy="2468280"/>
      </dsp:txXfrm>
    </dsp:sp>
    <dsp:sp modelId="{34CB24FA-FBE6-49FB-BD6E-3CE034F5EFCF}">
      <dsp:nvSpPr>
        <dsp:cNvPr id="0" name=""/>
        <dsp:cNvSpPr/>
      </dsp:nvSpPr>
      <dsp:spPr>
        <a:xfrm>
          <a:off x="2709760" y="1142054"/>
          <a:ext cx="6088164" cy="12813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254000" bIns="203408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Equity (Owners/ Proprietors)</a:t>
          </a:r>
        </a:p>
      </dsp:txBody>
      <dsp:txXfrm>
        <a:off x="2709760" y="1462382"/>
        <a:ext cx="5767836" cy="640657"/>
      </dsp:txXfrm>
    </dsp:sp>
    <dsp:sp modelId="{5FAD4DB7-2F6D-44F1-9859-3D6040212C80}">
      <dsp:nvSpPr>
        <dsp:cNvPr id="0" name=""/>
        <dsp:cNvSpPr/>
      </dsp:nvSpPr>
      <dsp:spPr>
        <a:xfrm>
          <a:off x="2709760" y="2130131"/>
          <a:ext cx="2709760" cy="24682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Partnership, IPO-Shares, VCF, Angel Investor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Dividend if profit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Last claim during liquidation</a:t>
          </a:r>
        </a:p>
      </dsp:txBody>
      <dsp:txXfrm>
        <a:off x="2709760" y="2130131"/>
        <a:ext cx="2709760" cy="2468280"/>
      </dsp:txXfrm>
    </dsp:sp>
    <dsp:sp modelId="{B9F230DD-0E62-4908-8722-61DA63B9F11B}">
      <dsp:nvSpPr>
        <dsp:cNvPr id="0" name=""/>
        <dsp:cNvSpPr/>
      </dsp:nvSpPr>
      <dsp:spPr>
        <a:xfrm>
          <a:off x="5419521" y="1569159"/>
          <a:ext cx="3378403" cy="12813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254000" bIns="203408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Addl. Capital 1.8 lakh cr.</a:t>
          </a:r>
        </a:p>
      </dsp:txBody>
      <dsp:txXfrm>
        <a:off x="5419521" y="1889487"/>
        <a:ext cx="3058075" cy="6406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35729-A884-4195-A6C2-70CF80E3209B}">
      <dsp:nvSpPr>
        <dsp:cNvPr id="0" name=""/>
        <dsp:cNvSpPr/>
      </dsp:nvSpPr>
      <dsp:spPr>
        <a:xfrm>
          <a:off x="32" y="25023"/>
          <a:ext cx="3084125" cy="835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Tier1</a:t>
          </a:r>
        </a:p>
      </dsp:txBody>
      <dsp:txXfrm>
        <a:off x="32" y="25023"/>
        <a:ext cx="3084125" cy="835200"/>
      </dsp:txXfrm>
    </dsp:sp>
    <dsp:sp modelId="{69A0BB53-994D-46B0-AE99-7C367BED7B93}">
      <dsp:nvSpPr>
        <dsp:cNvPr id="0" name=""/>
        <dsp:cNvSpPr/>
      </dsp:nvSpPr>
      <dsp:spPr>
        <a:xfrm>
          <a:off x="32" y="860223"/>
          <a:ext cx="3084125" cy="15921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>
              <a:latin typeface="Franklin Gothic Medium Cond" panose="020B0606030402020204" pitchFamily="34" charset="0"/>
            </a:rPr>
            <a:t>Common shares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>
              <a:latin typeface="Franklin Gothic Medium Cond" panose="020B0606030402020204" pitchFamily="34" charset="0"/>
            </a:rPr>
            <a:t>Preferential shares</a:t>
          </a:r>
        </a:p>
      </dsp:txBody>
      <dsp:txXfrm>
        <a:off x="32" y="860223"/>
        <a:ext cx="3084125" cy="1592100"/>
      </dsp:txXfrm>
    </dsp:sp>
    <dsp:sp modelId="{255E9EAF-2949-4CAD-A8A6-E135F1E65963}">
      <dsp:nvSpPr>
        <dsp:cNvPr id="0" name=""/>
        <dsp:cNvSpPr/>
      </dsp:nvSpPr>
      <dsp:spPr>
        <a:xfrm>
          <a:off x="3515935" y="25023"/>
          <a:ext cx="3084125" cy="835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Tier2</a:t>
          </a:r>
        </a:p>
      </dsp:txBody>
      <dsp:txXfrm>
        <a:off x="3515935" y="25023"/>
        <a:ext cx="3084125" cy="835200"/>
      </dsp:txXfrm>
    </dsp:sp>
    <dsp:sp modelId="{CD81B82C-4587-4C4A-8063-88020CA31AE4}">
      <dsp:nvSpPr>
        <dsp:cNvPr id="0" name=""/>
        <dsp:cNvSpPr/>
      </dsp:nvSpPr>
      <dsp:spPr>
        <a:xfrm>
          <a:off x="3515935" y="860223"/>
          <a:ext cx="3084125" cy="15921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>
              <a:latin typeface="Franklin Gothic Medium Cond" panose="020B0606030402020204" pitchFamily="34" charset="0"/>
            </a:rPr>
            <a:t>Debt (Bonds)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>
              <a:latin typeface="Franklin Gothic Medium Cond" panose="020B0606030402020204" pitchFamily="34" charset="0"/>
            </a:rPr>
            <a:t>Hybrid </a:t>
          </a:r>
          <a:r>
            <a:rPr lang="en-US" sz="2900" kern="1200" dirty="0" smtClean="0">
              <a:latin typeface="Franklin Gothic Medium Cond" panose="020B0606030402020204" pitchFamily="34" charset="0"/>
            </a:rPr>
            <a:t>instruments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515935" y="860223"/>
        <a:ext cx="3084125" cy="15921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31A80-B6F1-4CCB-A7CB-6CDB1EEC7D3F}">
      <dsp:nvSpPr>
        <dsp:cNvPr id="0" name=""/>
        <dsp:cNvSpPr/>
      </dsp:nvSpPr>
      <dsp:spPr>
        <a:xfrm>
          <a:off x="7732" y="1963329"/>
          <a:ext cx="2311173" cy="1386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BASEL III: 2011</a:t>
          </a:r>
          <a:endParaRPr lang="en-US" sz="3600" kern="1200" dirty="0"/>
        </a:p>
      </dsp:txBody>
      <dsp:txXfrm>
        <a:off x="48347" y="2003944"/>
        <a:ext cx="2229943" cy="1305474"/>
      </dsp:txXfrm>
    </dsp:sp>
    <dsp:sp modelId="{BB27C47C-3060-478C-8AEA-F3B6E891A562}">
      <dsp:nvSpPr>
        <dsp:cNvPr id="0" name=""/>
        <dsp:cNvSpPr/>
      </dsp:nvSpPr>
      <dsp:spPr>
        <a:xfrm>
          <a:off x="2550023" y="2370095"/>
          <a:ext cx="489968" cy="5731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2550023" y="2484729"/>
        <a:ext cx="342978" cy="343903"/>
      </dsp:txXfrm>
    </dsp:sp>
    <dsp:sp modelId="{D2D026D3-F4ED-4BE2-9132-47628B32EDE1}">
      <dsp:nvSpPr>
        <dsp:cNvPr id="0" name=""/>
        <dsp:cNvSpPr/>
      </dsp:nvSpPr>
      <dsp:spPr>
        <a:xfrm>
          <a:off x="3243375" y="1963329"/>
          <a:ext cx="2311173" cy="13867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AIFI</a:t>
          </a:r>
          <a:endParaRPr lang="en-US" sz="36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1/1/18</a:t>
          </a:r>
          <a:endParaRPr lang="en-US" sz="2800" kern="1200" dirty="0"/>
        </a:p>
      </dsp:txBody>
      <dsp:txXfrm>
        <a:off x="3283990" y="2003944"/>
        <a:ext cx="2229943" cy="1305474"/>
      </dsp:txXfrm>
    </dsp:sp>
    <dsp:sp modelId="{6FBE5756-1C39-4E9E-8C4C-05DFF01D9310}">
      <dsp:nvSpPr>
        <dsp:cNvPr id="0" name=""/>
        <dsp:cNvSpPr/>
      </dsp:nvSpPr>
      <dsp:spPr>
        <a:xfrm>
          <a:off x="5785666" y="2370095"/>
          <a:ext cx="489968" cy="5731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5785666" y="2484729"/>
        <a:ext cx="342978" cy="343903"/>
      </dsp:txXfrm>
    </dsp:sp>
    <dsp:sp modelId="{12C1A07C-2E95-48AC-A6E7-22E67F5CA7BD}">
      <dsp:nvSpPr>
        <dsp:cNvPr id="0" name=""/>
        <dsp:cNvSpPr/>
      </dsp:nvSpPr>
      <dsp:spPr>
        <a:xfrm>
          <a:off x="6479018" y="1963329"/>
          <a:ext cx="2311173" cy="13867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Banks</a:t>
          </a:r>
          <a:endParaRPr lang="en-US" sz="36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31/03/19</a:t>
          </a:r>
          <a:endParaRPr lang="en-US" sz="2800" kern="1200" dirty="0"/>
        </a:p>
      </dsp:txBody>
      <dsp:txXfrm>
        <a:off x="6519633" y="2003944"/>
        <a:ext cx="2229943" cy="130547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B44C2-58B9-469E-A836-26EB7252F5D4}">
      <dsp:nvSpPr>
        <dsp:cNvPr id="0" name=""/>
        <dsp:cNvSpPr/>
      </dsp:nvSpPr>
      <dsp:spPr>
        <a:xfrm>
          <a:off x="653189" y="0"/>
          <a:ext cx="906771" cy="90677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E59E6-B5DE-43F7-A396-7819B949E9A4}">
      <dsp:nvSpPr>
        <dsp:cNvPr id="0" name=""/>
        <dsp:cNvSpPr/>
      </dsp:nvSpPr>
      <dsp:spPr>
        <a:xfrm>
          <a:off x="743866" y="90677"/>
          <a:ext cx="725417" cy="725417"/>
        </a:xfrm>
        <a:prstGeom prst="chord">
          <a:avLst>
            <a:gd name="adj1" fmla="val 0"/>
            <a:gd name="adj2" fmla="val 108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A6FEA-0146-4C6B-A909-5F41C8424326}">
      <dsp:nvSpPr>
        <dsp:cNvPr id="0" name=""/>
        <dsp:cNvSpPr/>
      </dsp:nvSpPr>
      <dsp:spPr>
        <a:xfrm>
          <a:off x="1748871" y="906771"/>
          <a:ext cx="2682533" cy="3815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“recapitalization”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48871" y="906771"/>
        <a:ext cx="2682533" cy="3815998"/>
      </dsp:txXfrm>
    </dsp:sp>
    <dsp:sp modelId="{77E3C05C-B6EF-49A5-8FB5-F504A9F96F39}">
      <dsp:nvSpPr>
        <dsp:cNvPr id="0" name=""/>
        <dsp:cNvSpPr/>
      </dsp:nvSpPr>
      <dsp:spPr>
        <a:xfrm>
          <a:off x="1748871" y="0"/>
          <a:ext cx="2682533" cy="906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CRAR (9%)</a:t>
          </a:r>
          <a:endParaRPr lang="en-US" sz="4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48871" y="0"/>
        <a:ext cx="2682533" cy="906771"/>
      </dsp:txXfrm>
    </dsp:sp>
    <dsp:sp modelId="{4DEF08CD-9D1A-4482-88BE-8EFA1892C279}">
      <dsp:nvSpPr>
        <dsp:cNvPr id="0" name=""/>
        <dsp:cNvSpPr/>
      </dsp:nvSpPr>
      <dsp:spPr>
        <a:xfrm>
          <a:off x="4620315" y="0"/>
          <a:ext cx="906771" cy="90677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27ABE-4667-4721-818D-0FD6382CA8DD}">
      <dsp:nvSpPr>
        <dsp:cNvPr id="0" name=""/>
        <dsp:cNvSpPr/>
      </dsp:nvSpPr>
      <dsp:spPr>
        <a:xfrm>
          <a:off x="4710993" y="90677"/>
          <a:ext cx="725417" cy="725417"/>
        </a:xfrm>
        <a:prstGeom prst="chord">
          <a:avLst>
            <a:gd name="adj1" fmla="val 16200000"/>
            <a:gd name="adj2" fmla="val 16200000"/>
          </a:avLst>
        </a:prstGeom>
        <a:solidFill>
          <a:schemeClr val="accent2"/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F4151-C50D-4630-8190-AE35ADC4F3A7}">
      <dsp:nvSpPr>
        <dsp:cNvPr id="0" name=""/>
        <dsp:cNvSpPr/>
      </dsp:nvSpPr>
      <dsp:spPr>
        <a:xfrm>
          <a:off x="5715998" y="906771"/>
          <a:ext cx="2682533" cy="3815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Counter cyclic capital buffer?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15998" y="906771"/>
        <a:ext cx="2682533" cy="3815998"/>
      </dsp:txXfrm>
    </dsp:sp>
    <dsp:sp modelId="{754E1AB4-67BA-4C86-A890-EA4A5D1CEA80}">
      <dsp:nvSpPr>
        <dsp:cNvPr id="0" name=""/>
        <dsp:cNvSpPr/>
      </dsp:nvSpPr>
      <dsp:spPr>
        <a:xfrm>
          <a:off x="5715998" y="0"/>
          <a:ext cx="2682533" cy="906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CCCB</a:t>
          </a:r>
          <a:endParaRPr lang="en-US" sz="4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15998" y="0"/>
        <a:ext cx="2682533" cy="90677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713FC-FC5E-4193-9136-C43D4A320B28}">
      <dsp:nvSpPr>
        <dsp:cNvPr id="0" name=""/>
        <dsp:cNvSpPr/>
      </dsp:nvSpPr>
      <dsp:spPr>
        <a:xfrm rot="10800000">
          <a:off x="1853400" y="1019031"/>
          <a:ext cx="4905518" cy="1438708"/>
        </a:xfrm>
        <a:prstGeom prst="homePlat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9731" tIns="114300" rIns="21336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+ RBI’s PCA framework against Weak </a:t>
          </a: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Banks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2213077" y="1019031"/>
        <a:ext cx="4545841" cy="1438708"/>
      </dsp:txXfrm>
    </dsp:sp>
    <dsp:sp modelId="{A97EBA8F-428E-4CAD-BE9A-991F8F1C1495}">
      <dsp:nvSpPr>
        <dsp:cNvPr id="0" name=""/>
        <dsp:cNvSpPr/>
      </dsp:nvSpPr>
      <dsp:spPr>
        <a:xfrm>
          <a:off x="617800" y="670889"/>
          <a:ext cx="2471200" cy="2134993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CFC99-2DF3-4A7E-B180-9F9C5B3DA0D5}">
      <dsp:nvSpPr>
        <dsp:cNvPr id="0" name=""/>
        <dsp:cNvSpPr/>
      </dsp:nvSpPr>
      <dsp:spPr>
        <a:xfrm rot="5400000">
          <a:off x="730833" y="908178"/>
          <a:ext cx="1567099" cy="260761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ECE9E-C144-4669-AB12-32BA13EC6881}">
      <dsp:nvSpPr>
        <dsp:cNvPr id="0" name=""/>
        <dsp:cNvSpPr/>
      </dsp:nvSpPr>
      <dsp:spPr>
        <a:xfrm>
          <a:off x="469246" y="1687294"/>
          <a:ext cx="2354171" cy="206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2009-11</a:t>
          </a:r>
          <a:endParaRPr lang="en-US" sz="39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BASEL- CCCB, CRAR</a:t>
          </a:r>
          <a:endParaRPr lang="en-US" sz="3000" kern="1200" dirty="0"/>
        </a:p>
      </dsp:txBody>
      <dsp:txXfrm>
        <a:off x="469246" y="1687294"/>
        <a:ext cx="2354171" cy="2063569"/>
      </dsp:txXfrm>
    </dsp:sp>
    <dsp:sp modelId="{82BE19D8-C600-4B52-8789-90D10574FCE6}">
      <dsp:nvSpPr>
        <dsp:cNvPr id="0" name=""/>
        <dsp:cNvSpPr/>
      </dsp:nvSpPr>
      <dsp:spPr>
        <a:xfrm>
          <a:off x="2379234" y="716202"/>
          <a:ext cx="444183" cy="44418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C42D9-A918-4A25-AE4C-2D7C7C7CFF12}">
      <dsp:nvSpPr>
        <dsp:cNvPr id="0" name=""/>
        <dsp:cNvSpPr/>
      </dsp:nvSpPr>
      <dsp:spPr>
        <a:xfrm rot="5400000">
          <a:off x="3612800" y="195033"/>
          <a:ext cx="1567099" cy="260761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094DF-25A4-4125-ADE1-40C0D75BBB54}">
      <dsp:nvSpPr>
        <dsp:cNvPr id="0" name=""/>
        <dsp:cNvSpPr/>
      </dsp:nvSpPr>
      <dsp:spPr>
        <a:xfrm>
          <a:off x="3351212" y="974148"/>
          <a:ext cx="2354171" cy="206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2015, April</a:t>
          </a:r>
          <a:endParaRPr lang="en-US" sz="39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Norms </a:t>
          </a:r>
          <a:endParaRPr lang="en-US" sz="3000" kern="1200" dirty="0"/>
        </a:p>
      </dsp:txBody>
      <dsp:txXfrm>
        <a:off x="3351212" y="974148"/>
        <a:ext cx="2354171" cy="2063569"/>
      </dsp:txXfrm>
    </dsp:sp>
    <dsp:sp modelId="{7396818A-14CF-49A4-B63E-CE327D005EBC}">
      <dsp:nvSpPr>
        <dsp:cNvPr id="0" name=""/>
        <dsp:cNvSpPr/>
      </dsp:nvSpPr>
      <dsp:spPr>
        <a:xfrm>
          <a:off x="5261200" y="3057"/>
          <a:ext cx="444183" cy="44418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ED4C9-BB47-420E-92DE-7292576B59C8}">
      <dsp:nvSpPr>
        <dsp:cNvPr id="0" name=""/>
        <dsp:cNvSpPr/>
      </dsp:nvSpPr>
      <dsp:spPr>
        <a:xfrm rot="5400000">
          <a:off x="6494766" y="-518112"/>
          <a:ext cx="1567099" cy="260761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465EE-992C-4184-BB86-CF5817891B02}">
      <dsp:nvSpPr>
        <dsp:cNvPr id="0" name=""/>
        <dsp:cNvSpPr/>
      </dsp:nvSpPr>
      <dsp:spPr>
        <a:xfrm>
          <a:off x="6233178" y="261003"/>
          <a:ext cx="2354171" cy="206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2017, April</a:t>
          </a:r>
          <a:endParaRPr lang="en-US" sz="39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No need as of now.</a:t>
          </a:r>
          <a:endParaRPr lang="en-US" sz="3000" kern="1200" dirty="0"/>
        </a:p>
      </dsp:txBody>
      <dsp:txXfrm>
        <a:off x="6233178" y="261003"/>
        <a:ext cx="2354171" cy="20635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7B655-46F1-4EA9-98D5-1D07FC5C3175}">
      <dsp:nvSpPr>
        <dsp:cNvPr id="0" name=""/>
        <dsp:cNvSpPr/>
      </dsp:nvSpPr>
      <dsp:spPr>
        <a:xfrm>
          <a:off x="560737" y="4614"/>
          <a:ext cx="2326313" cy="1849561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B36AA-5D2C-4648-9B98-DFE2A4D47A4E}">
      <dsp:nvSpPr>
        <dsp:cNvPr id="0" name=""/>
        <dsp:cNvSpPr/>
      </dsp:nvSpPr>
      <dsp:spPr>
        <a:xfrm>
          <a:off x="381686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1902792"/>
        <a:ext cx="2587180" cy="898683"/>
      </dsp:txXfrm>
    </dsp:sp>
    <dsp:sp modelId="{0F7C5EF1-8BBF-40BC-826C-EB14F06D73BC}">
      <dsp:nvSpPr>
        <dsp:cNvPr id="0" name=""/>
        <dsp:cNvSpPr/>
      </dsp:nvSpPr>
      <dsp:spPr>
        <a:xfrm>
          <a:off x="3334655" y="461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3E60E-0DE6-495D-AFE2-5CEB2F32188A}">
      <dsp:nvSpPr>
        <dsp:cNvPr id="0" name=""/>
        <dsp:cNvSpPr/>
      </dsp:nvSpPr>
      <dsp:spPr>
        <a:xfrm>
          <a:off x="3334655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1902792"/>
        <a:ext cx="2587180" cy="898683"/>
      </dsp:txXfrm>
    </dsp:sp>
    <dsp:sp modelId="{07DDBC57-415A-4F60-AFC2-A42076CF9382}">
      <dsp:nvSpPr>
        <dsp:cNvPr id="0" name=""/>
        <dsp:cNvSpPr/>
      </dsp:nvSpPr>
      <dsp:spPr>
        <a:xfrm>
          <a:off x="6634262" y="4614"/>
          <a:ext cx="1991137" cy="1849561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1F1CD-52A3-4F68-8D70-8170110DEF43}">
      <dsp:nvSpPr>
        <dsp:cNvPr id="0" name=""/>
        <dsp:cNvSpPr/>
      </dsp:nvSpPr>
      <dsp:spPr>
        <a:xfrm>
          <a:off x="6287623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1902792"/>
        <a:ext cx="2587180" cy="898683"/>
      </dsp:txXfrm>
    </dsp:sp>
    <dsp:sp modelId="{64F4DF12-9562-47D4-984C-9B7E24B872BD}">
      <dsp:nvSpPr>
        <dsp:cNvPr id="0" name=""/>
        <dsp:cNvSpPr/>
      </dsp:nvSpPr>
      <dsp:spPr>
        <a:xfrm>
          <a:off x="661711" y="3118534"/>
          <a:ext cx="2124364" cy="1849561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F7330-6A5F-44DB-8908-DAB617FAA5F8}">
      <dsp:nvSpPr>
        <dsp:cNvPr id="0" name=""/>
        <dsp:cNvSpPr/>
      </dsp:nvSpPr>
      <dsp:spPr>
        <a:xfrm>
          <a:off x="381686" y="4968096"/>
          <a:ext cx="2684414" cy="995917"/>
        </a:xfrm>
        <a:prstGeom prst="roundRect">
          <a:avLst/>
        </a:prstGeom>
        <a:solidFill>
          <a:srgbClr val="FFFF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BASEL, NPA, TBS, Bad Bank-PARA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5016713"/>
        <a:ext cx="2587180" cy="898683"/>
      </dsp:txXfrm>
    </dsp:sp>
    <dsp:sp modelId="{E9AD7484-BD02-4269-A920-4B824EE57709}">
      <dsp:nvSpPr>
        <dsp:cNvPr id="0" name=""/>
        <dsp:cNvSpPr/>
      </dsp:nvSpPr>
      <dsp:spPr>
        <a:xfrm>
          <a:off x="3334655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A2F4A-61BE-49A5-A009-3E78021C4D88}">
      <dsp:nvSpPr>
        <dsp:cNvPr id="0" name=""/>
        <dsp:cNvSpPr/>
      </dsp:nvSpPr>
      <dsp:spPr>
        <a:xfrm>
          <a:off x="3334655" y="4968096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5016713"/>
        <a:ext cx="2587180" cy="898683"/>
      </dsp:txXfrm>
    </dsp:sp>
    <dsp:sp modelId="{A97CDFE8-4A75-42DC-BC75-951FFB7FF46E}">
      <dsp:nvSpPr>
        <dsp:cNvPr id="0" name=""/>
        <dsp:cNvSpPr/>
      </dsp:nvSpPr>
      <dsp:spPr>
        <a:xfrm>
          <a:off x="6287623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446ED-856B-4D82-A8F5-6018C0B90C9E}">
      <dsp:nvSpPr>
        <dsp:cNvPr id="0" name=""/>
        <dsp:cNvSpPr/>
      </dsp:nvSpPr>
      <dsp:spPr>
        <a:xfrm>
          <a:off x="6287623" y="4968096"/>
          <a:ext cx="2684414" cy="995917"/>
        </a:xfrm>
        <a:prstGeom prst="round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5016713"/>
        <a:ext cx="2587180" cy="89868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35729-A884-4195-A6C2-70CF80E3209B}">
      <dsp:nvSpPr>
        <dsp:cNvPr id="0" name=""/>
        <dsp:cNvSpPr/>
      </dsp:nvSpPr>
      <dsp:spPr>
        <a:xfrm>
          <a:off x="32" y="25023"/>
          <a:ext cx="3084125" cy="835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Tier1</a:t>
          </a:r>
        </a:p>
      </dsp:txBody>
      <dsp:txXfrm>
        <a:off x="32" y="25023"/>
        <a:ext cx="3084125" cy="835200"/>
      </dsp:txXfrm>
    </dsp:sp>
    <dsp:sp modelId="{69A0BB53-994D-46B0-AE99-7C367BED7B93}">
      <dsp:nvSpPr>
        <dsp:cNvPr id="0" name=""/>
        <dsp:cNvSpPr/>
      </dsp:nvSpPr>
      <dsp:spPr>
        <a:xfrm>
          <a:off x="32" y="860223"/>
          <a:ext cx="3084125" cy="15921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u="sng" kern="1200" dirty="0">
              <a:latin typeface="Franklin Gothic Medium Cond" panose="020B0606030402020204" pitchFamily="34" charset="0"/>
            </a:rPr>
            <a:t>Common shares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>
              <a:latin typeface="Franklin Gothic Medium Cond" panose="020B0606030402020204" pitchFamily="34" charset="0"/>
            </a:rPr>
            <a:t>Preferential shares</a:t>
          </a:r>
        </a:p>
      </dsp:txBody>
      <dsp:txXfrm>
        <a:off x="32" y="860223"/>
        <a:ext cx="3084125" cy="1592100"/>
      </dsp:txXfrm>
    </dsp:sp>
    <dsp:sp modelId="{255E9EAF-2949-4CAD-A8A6-E135F1E65963}">
      <dsp:nvSpPr>
        <dsp:cNvPr id="0" name=""/>
        <dsp:cNvSpPr/>
      </dsp:nvSpPr>
      <dsp:spPr>
        <a:xfrm>
          <a:off x="3515935" y="25023"/>
          <a:ext cx="3084125" cy="835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Tier2</a:t>
          </a:r>
        </a:p>
      </dsp:txBody>
      <dsp:txXfrm>
        <a:off x="3515935" y="25023"/>
        <a:ext cx="3084125" cy="835200"/>
      </dsp:txXfrm>
    </dsp:sp>
    <dsp:sp modelId="{CD81B82C-4587-4C4A-8063-88020CA31AE4}">
      <dsp:nvSpPr>
        <dsp:cNvPr id="0" name=""/>
        <dsp:cNvSpPr/>
      </dsp:nvSpPr>
      <dsp:spPr>
        <a:xfrm>
          <a:off x="3515935" y="860223"/>
          <a:ext cx="3084125" cy="15921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>
              <a:latin typeface="Franklin Gothic Medium Cond" panose="020B0606030402020204" pitchFamily="34" charset="0"/>
            </a:rPr>
            <a:t>Debt (Bonds)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>
              <a:latin typeface="Franklin Gothic Medium Cond" panose="020B0606030402020204" pitchFamily="34" charset="0"/>
            </a:rPr>
            <a:t>Hybrid </a:t>
          </a:r>
          <a:r>
            <a:rPr lang="en-US" sz="2900" kern="1200" dirty="0" smtClean="0">
              <a:latin typeface="Franklin Gothic Medium Cond" panose="020B0606030402020204" pitchFamily="34" charset="0"/>
            </a:rPr>
            <a:t>instruments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515935" y="860223"/>
        <a:ext cx="3084125" cy="15921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B44C2-58B9-469E-A836-26EB7252F5D4}">
      <dsp:nvSpPr>
        <dsp:cNvPr id="0" name=""/>
        <dsp:cNvSpPr/>
      </dsp:nvSpPr>
      <dsp:spPr>
        <a:xfrm>
          <a:off x="653189" y="0"/>
          <a:ext cx="906771" cy="90677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E59E6-B5DE-43F7-A396-7819B949E9A4}">
      <dsp:nvSpPr>
        <dsp:cNvPr id="0" name=""/>
        <dsp:cNvSpPr/>
      </dsp:nvSpPr>
      <dsp:spPr>
        <a:xfrm>
          <a:off x="743866" y="90677"/>
          <a:ext cx="725417" cy="725417"/>
        </a:xfrm>
        <a:prstGeom prst="chord">
          <a:avLst>
            <a:gd name="adj1" fmla="val 0"/>
            <a:gd name="adj2" fmla="val 108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A6FEA-0146-4C6B-A909-5F41C8424326}">
      <dsp:nvSpPr>
        <dsp:cNvPr id="0" name=""/>
        <dsp:cNvSpPr/>
      </dsp:nvSpPr>
      <dsp:spPr>
        <a:xfrm>
          <a:off x="1748871" y="906771"/>
          <a:ext cx="2682533" cy="3815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“recapitalization”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48871" y="906771"/>
        <a:ext cx="2682533" cy="3815998"/>
      </dsp:txXfrm>
    </dsp:sp>
    <dsp:sp modelId="{77E3C05C-B6EF-49A5-8FB5-F504A9F96F39}">
      <dsp:nvSpPr>
        <dsp:cNvPr id="0" name=""/>
        <dsp:cNvSpPr/>
      </dsp:nvSpPr>
      <dsp:spPr>
        <a:xfrm>
          <a:off x="1748871" y="0"/>
          <a:ext cx="2682533" cy="906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CRAR (9%)</a:t>
          </a:r>
          <a:endParaRPr lang="en-US" sz="4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48871" y="0"/>
        <a:ext cx="2682533" cy="906771"/>
      </dsp:txXfrm>
    </dsp:sp>
    <dsp:sp modelId="{4DEF08CD-9D1A-4482-88BE-8EFA1892C279}">
      <dsp:nvSpPr>
        <dsp:cNvPr id="0" name=""/>
        <dsp:cNvSpPr/>
      </dsp:nvSpPr>
      <dsp:spPr>
        <a:xfrm>
          <a:off x="4620315" y="0"/>
          <a:ext cx="906771" cy="90677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27ABE-4667-4721-818D-0FD6382CA8DD}">
      <dsp:nvSpPr>
        <dsp:cNvPr id="0" name=""/>
        <dsp:cNvSpPr/>
      </dsp:nvSpPr>
      <dsp:spPr>
        <a:xfrm>
          <a:off x="4710993" y="90677"/>
          <a:ext cx="725417" cy="725417"/>
        </a:xfrm>
        <a:prstGeom prst="chord">
          <a:avLst>
            <a:gd name="adj1" fmla="val 16200000"/>
            <a:gd name="adj2" fmla="val 16200000"/>
          </a:avLst>
        </a:prstGeom>
        <a:solidFill>
          <a:schemeClr val="accent2"/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F4151-C50D-4630-8190-AE35ADC4F3A7}">
      <dsp:nvSpPr>
        <dsp:cNvPr id="0" name=""/>
        <dsp:cNvSpPr/>
      </dsp:nvSpPr>
      <dsp:spPr>
        <a:xfrm>
          <a:off x="5715998" y="906771"/>
          <a:ext cx="2682533" cy="3815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Counter cyclic capital buffer?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15998" y="906771"/>
        <a:ext cx="2682533" cy="3815998"/>
      </dsp:txXfrm>
    </dsp:sp>
    <dsp:sp modelId="{754E1AB4-67BA-4C86-A890-EA4A5D1CEA80}">
      <dsp:nvSpPr>
        <dsp:cNvPr id="0" name=""/>
        <dsp:cNvSpPr/>
      </dsp:nvSpPr>
      <dsp:spPr>
        <a:xfrm>
          <a:off x="5715998" y="0"/>
          <a:ext cx="2682533" cy="906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CCCB</a:t>
          </a:r>
          <a:endParaRPr lang="en-US" sz="4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15998" y="0"/>
        <a:ext cx="2682533" cy="90677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713FC-FC5E-4193-9136-C43D4A320B28}">
      <dsp:nvSpPr>
        <dsp:cNvPr id="0" name=""/>
        <dsp:cNvSpPr/>
      </dsp:nvSpPr>
      <dsp:spPr>
        <a:xfrm rot="10800000">
          <a:off x="1853400" y="1019031"/>
          <a:ext cx="4905518" cy="1438708"/>
        </a:xfrm>
        <a:prstGeom prst="homePlat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9731" tIns="114300" rIns="21336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+ RBI’s PCA framework against Weak </a:t>
          </a: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Banks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2213077" y="1019031"/>
        <a:ext cx="4545841" cy="1438708"/>
      </dsp:txXfrm>
    </dsp:sp>
    <dsp:sp modelId="{A97EBA8F-428E-4CAD-BE9A-991F8F1C1495}">
      <dsp:nvSpPr>
        <dsp:cNvPr id="0" name=""/>
        <dsp:cNvSpPr/>
      </dsp:nvSpPr>
      <dsp:spPr>
        <a:xfrm>
          <a:off x="617800" y="670889"/>
          <a:ext cx="2471200" cy="2134993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CFC99-2DF3-4A7E-B180-9F9C5B3DA0D5}">
      <dsp:nvSpPr>
        <dsp:cNvPr id="0" name=""/>
        <dsp:cNvSpPr/>
      </dsp:nvSpPr>
      <dsp:spPr>
        <a:xfrm rot="5400000">
          <a:off x="2351397" y="145140"/>
          <a:ext cx="1172938" cy="195174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ECE9E-C144-4669-AB12-32BA13EC6881}">
      <dsp:nvSpPr>
        <dsp:cNvPr id="0" name=""/>
        <dsp:cNvSpPr/>
      </dsp:nvSpPr>
      <dsp:spPr>
        <a:xfrm>
          <a:off x="1241209" y="728291"/>
          <a:ext cx="3590837" cy="154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2002</a:t>
          </a:r>
          <a:endParaRPr lang="en-US" sz="39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RBI </a:t>
          </a:r>
          <a:r>
            <a:rPr lang="en-US" sz="3000" kern="1200" dirty="0" err="1" smtClean="0"/>
            <a:t>Gov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Bimal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Jalan</a:t>
          </a:r>
          <a:endParaRPr lang="en-US" sz="3000" kern="1200" dirty="0"/>
        </a:p>
      </dsp:txBody>
      <dsp:txXfrm>
        <a:off x="1241209" y="728291"/>
        <a:ext cx="3590837" cy="1544536"/>
      </dsp:txXfrm>
    </dsp:sp>
    <dsp:sp modelId="{82BE19D8-C600-4B52-8789-90D10574FCE6}">
      <dsp:nvSpPr>
        <dsp:cNvPr id="0" name=""/>
        <dsp:cNvSpPr/>
      </dsp:nvSpPr>
      <dsp:spPr>
        <a:xfrm>
          <a:off x="3585188" y="1450"/>
          <a:ext cx="332461" cy="33246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C42D9-A918-4A25-AE4C-2D7C7C7CFF12}">
      <dsp:nvSpPr>
        <dsp:cNvPr id="0" name=""/>
        <dsp:cNvSpPr/>
      </dsp:nvSpPr>
      <dsp:spPr>
        <a:xfrm rot="5400000">
          <a:off x="6143667" y="-388633"/>
          <a:ext cx="1172938" cy="195174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094DF-25A4-4125-ADE1-40C0D75BBB54}">
      <dsp:nvSpPr>
        <dsp:cNvPr id="0" name=""/>
        <dsp:cNvSpPr/>
      </dsp:nvSpPr>
      <dsp:spPr>
        <a:xfrm>
          <a:off x="5033478" y="194517"/>
          <a:ext cx="3590837" cy="154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2017, April</a:t>
          </a:r>
          <a:endParaRPr lang="en-US" sz="39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Further tightened</a:t>
          </a:r>
          <a:endParaRPr lang="en-US" sz="3000" kern="1200" dirty="0"/>
        </a:p>
      </dsp:txBody>
      <dsp:txXfrm>
        <a:off x="5033478" y="194517"/>
        <a:ext cx="3590837" cy="154453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22284-E413-4D15-9CBA-9415177D3D00}">
      <dsp:nvSpPr>
        <dsp:cNvPr id="0" name=""/>
        <dsp:cNvSpPr/>
      </dsp:nvSpPr>
      <dsp:spPr>
        <a:xfrm>
          <a:off x="2121" y="0"/>
          <a:ext cx="2081345" cy="53133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Parameter</a:t>
          </a:r>
          <a:endParaRPr lang="en-US" sz="3600" kern="1200" dirty="0"/>
        </a:p>
      </dsp:txBody>
      <dsp:txXfrm>
        <a:off x="2121" y="0"/>
        <a:ext cx="2081345" cy="1594008"/>
      </dsp:txXfrm>
    </dsp:sp>
    <dsp:sp modelId="{64BAC1EA-7FA9-438C-9E22-9078BDE0D875}">
      <dsp:nvSpPr>
        <dsp:cNvPr id="0" name=""/>
        <dsp:cNvSpPr/>
      </dsp:nvSpPr>
      <dsp:spPr>
        <a:xfrm>
          <a:off x="210255" y="1594138"/>
          <a:ext cx="1665076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NPA</a:t>
          </a:r>
          <a:endParaRPr lang="en-US" sz="2400" kern="1200" dirty="0"/>
        </a:p>
      </dsp:txBody>
      <dsp:txXfrm>
        <a:off x="232926" y="1616809"/>
        <a:ext cx="1619734" cy="728701"/>
      </dsp:txXfrm>
    </dsp:sp>
    <dsp:sp modelId="{B5B2C420-AD0C-42EB-9C6C-9C47F219EBCF}">
      <dsp:nvSpPr>
        <dsp:cNvPr id="0" name=""/>
        <dsp:cNvSpPr/>
      </dsp:nvSpPr>
      <dsp:spPr>
        <a:xfrm>
          <a:off x="210255" y="2487266"/>
          <a:ext cx="1665076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BASEL Capital</a:t>
          </a:r>
          <a:endParaRPr lang="en-US" sz="2400" kern="1200" dirty="0"/>
        </a:p>
      </dsp:txBody>
      <dsp:txXfrm>
        <a:off x="232926" y="2509937"/>
        <a:ext cx="1619734" cy="728701"/>
      </dsp:txXfrm>
    </dsp:sp>
    <dsp:sp modelId="{4D569E69-1D4A-4877-A579-4E78D797DEE7}">
      <dsp:nvSpPr>
        <dsp:cNvPr id="0" name=""/>
        <dsp:cNvSpPr/>
      </dsp:nvSpPr>
      <dsp:spPr>
        <a:xfrm>
          <a:off x="210255" y="3380393"/>
          <a:ext cx="1665076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Profitability</a:t>
          </a:r>
        </a:p>
      </dsp:txBody>
      <dsp:txXfrm>
        <a:off x="232926" y="3403064"/>
        <a:ext cx="1619734" cy="728701"/>
      </dsp:txXfrm>
    </dsp:sp>
    <dsp:sp modelId="{3698EB25-DB03-4FCD-A1C0-879BB97E7B99}">
      <dsp:nvSpPr>
        <dsp:cNvPr id="0" name=""/>
        <dsp:cNvSpPr/>
      </dsp:nvSpPr>
      <dsp:spPr>
        <a:xfrm>
          <a:off x="210255" y="4273521"/>
          <a:ext cx="1665076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Leverage</a:t>
          </a:r>
        </a:p>
      </dsp:txBody>
      <dsp:txXfrm>
        <a:off x="232926" y="4296192"/>
        <a:ext cx="1619734" cy="728701"/>
      </dsp:txXfrm>
    </dsp:sp>
    <dsp:sp modelId="{04429132-22B9-4BA4-B2D1-AF9426371044}">
      <dsp:nvSpPr>
        <dsp:cNvPr id="0" name=""/>
        <dsp:cNvSpPr/>
      </dsp:nvSpPr>
      <dsp:spPr>
        <a:xfrm>
          <a:off x="2239567" y="0"/>
          <a:ext cx="2081345" cy="53133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#1</a:t>
          </a:r>
          <a:endParaRPr lang="en-US" sz="3600" kern="1200" dirty="0"/>
        </a:p>
      </dsp:txBody>
      <dsp:txXfrm>
        <a:off x="2239567" y="0"/>
        <a:ext cx="2081345" cy="1594008"/>
      </dsp:txXfrm>
    </dsp:sp>
    <dsp:sp modelId="{0CC89A33-002A-4568-99C4-DFB6C8AF9F17}">
      <dsp:nvSpPr>
        <dsp:cNvPr id="0" name=""/>
        <dsp:cNvSpPr/>
      </dsp:nvSpPr>
      <dsp:spPr>
        <a:xfrm>
          <a:off x="4477012" y="0"/>
          <a:ext cx="2081345" cy="53133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#2</a:t>
          </a:r>
          <a:endParaRPr lang="en-US" sz="3600" kern="1200" dirty="0"/>
        </a:p>
      </dsp:txBody>
      <dsp:txXfrm>
        <a:off x="4477012" y="0"/>
        <a:ext cx="2081345" cy="1594008"/>
      </dsp:txXfrm>
    </dsp:sp>
    <dsp:sp modelId="{A2EA9270-7468-4460-8DD3-615DB45D75C8}">
      <dsp:nvSpPr>
        <dsp:cNvPr id="0" name=""/>
        <dsp:cNvSpPr/>
      </dsp:nvSpPr>
      <dsp:spPr>
        <a:xfrm>
          <a:off x="6714458" y="0"/>
          <a:ext cx="2081345" cy="53133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#3</a:t>
          </a:r>
          <a:endParaRPr lang="en-US" sz="3600" kern="1200" dirty="0"/>
        </a:p>
      </dsp:txBody>
      <dsp:txXfrm>
        <a:off x="6714458" y="0"/>
        <a:ext cx="2081345" cy="159400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AAA14-2F09-4E3E-9ED9-E4D34E5D5991}">
      <dsp:nvSpPr>
        <dsp:cNvPr id="0" name=""/>
        <dsp:cNvSpPr/>
      </dsp:nvSpPr>
      <dsp:spPr>
        <a:xfrm>
          <a:off x="303000" y="1984"/>
          <a:ext cx="5490000" cy="1309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Restriction on Directors’ salaries, Dividend distribution </a:t>
          </a:r>
          <a:endParaRPr lang="en-US" sz="3800" kern="1200" dirty="0"/>
        </a:p>
      </dsp:txBody>
      <dsp:txXfrm>
        <a:off x="303000" y="1984"/>
        <a:ext cx="5490000" cy="1309687"/>
      </dsp:txXfrm>
    </dsp:sp>
    <dsp:sp modelId="{032259D0-AE1D-4E5E-AE85-D66646622144}">
      <dsp:nvSpPr>
        <dsp:cNvPr id="0" name=""/>
        <dsp:cNvSpPr/>
      </dsp:nvSpPr>
      <dsp:spPr>
        <a:xfrm>
          <a:off x="1383000" y="1362409"/>
          <a:ext cx="3330000" cy="1309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Restriction on branch expansion </a:t>
          </a:r>
          <a:endParaRPr lang="en-US" sz="3800" kern="1200" dirty="0"/>
        </a:p>
      </dsp:txBody>
      <dsp:txXfrm>
        <a:off x="1383000" y="1362409"/>
        <a:ext cx="3330000" cy="1309687"/>
      </dsp:txXfrm>
    </dsp:sp>
    <dsp:sp modelId="{2759A37E-048A-47F6-BB02-180904FA4FE2}">
      <dsp:nvSpPr>
        <dsp:cNvPr id="0" name=""/>
        <dsp:cNvSpPr/>
      </dsp:nvSpPr>
      <dsp:spPr>
        <a:xfrm>
          <a:off x="0" y="2752328"/>
          <a:ext cx="6096000" cy="1309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Forced MERGER or shutting down of weak banks (discretionary)</a:t>
          </a:r>
          <a:endParaRPr lang="en-US" sz="3800" kern="1200" dirty="0"/>
        </a:p>
      </dsp:txBody>
      <dsp:txXfrm>
        <a:off x="0" y="2752328"/>
        <a:ext cx="6096000" cy="13096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0B559-FB08-4893-B1DA-5F8BF00CF383}">
      <dsp:nvSpPr>
        <dsp:cNvPr id="0" name=""/>
        <dsp:cNvSpPr/>
      </dsp:nvSpPr>
      <dsp:spPr>
        <a:xfrm>
          <a:off x="0" y="0"/>
          <a:ext cx="6624058" cy="2748170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noStrike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Reserve Ratios (CRR, SLR)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no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z="2300" strike="noStrik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noStrike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no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+review of last one year’s policies</a:t>
          </a:r>
          <a:endParaRPr lang="en-US" sz="2300" strike="noStrik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sp:txBody>
      <dsp:txXfrm>
        <a:off x="1599628" y="0"/>
        <a:ext cx="5024429" cy="2748170"/>
      </dsp:txXfrm>
    </dsp:sp>
    <dsp:sp modelId="{1788DC5B-7106-4C6E-91A9-17F5C999B125}">
      <dsp:nvSpPr>
        <dsp:cNvPr id="0" name=""/>
        <dsp:cNvSpPr/>
      </dsp:nvSpPr>
      <dsp:spPr>
        <a:xfrm>
          <a:off x="274817" y="473619"/>
          <a:ext cx="1324811" cy="18009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B7839-990A-43CC-A7E1-6883DC84DFE5}">
      <dsp:nvSpPr>
        <dsp:cNvPr id="0" name=""/>
        <dsp:cNvSpPr/>
      </dsp:nvSpPr>
      <dsp:spPr>
        <a:xfrm>
          <a:off x="0" y="3022987"/>
          <a:ext cx="6624058" cy="2748170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PSL: Credit </a:t>
          </a:r>
          <a:r>
            <a:rPr lang="en-US" sz="2300" strike="no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</a:t>
          </a:r>
          <a:r>
            <a:rPr lang="en-US" sz="2300" strike="sng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Subsidy [fiscal policy]</a:t>
          </a:r>
          <a:endParaRPr lang="en-US" sz="2300" strike="sngStrik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  <a:endParaRPr lang="en-US" sz="2300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u="non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  <a:endParaRPr lang="en-US" sz="2300" b="0" u="non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u="none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Suasion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Direct Action</a:t>
          </a:r>
        </a:p>
      </dsp:txBody>
      <dsp:txXfrm>
        <a:off x="1599628" y="3022987"/>
        <a:ext cx="5024429" cy="2748170"/>
      </dsp:txXfrm>
    </dsp:sp>
    <dsp:sp modelId="{0699BE69-639C-4ECE-B3BF-B56477592864}">
      <dsp:nvSpPr>
        <dsp:cNvPr id="0" name=""/>
        <dsp:cNvSpPr/>
      </dsp:nvSpPr>
      <dsp:spPr>
        <a:xfrm>
          <a:off x="274817" y="3629311"/>
          <a:ext cx="1324811" cy="153552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AB00E-77B0-4BDF-8766-BF31221FBE05}">
      <dsp:nvSpPr>
        <dsp:cNvPr id="0" name=""/>
        <dsp:cNvSpPr/>
      </dsp:nvSpPr>
      <dsp:spPr>
        <a:xfrm>
          <a:off x="298405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0ED1-17B4-4B87-968F-D3048BB57C9F}">
      <dsp:nvSpPr>
        <dsp:cNvPr id="0" name=""/>
        <dsp:cNvSpPr/>
      </dsp:nvSpPr>
      <dsp:spPr>
        <a:xfrm>
          <a:off x="298405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1776907"/>
        <a:ext cx="2574200" cy="955028"/>
      </dsp:txXfrm>
    </dsp:sp>
    <dsp:sp modelId="{3DABD256-C531-4A6C-9976-8F09447AD77C}">
      <dsp:nvSpPr>
        <dsp:cNvPr id="0" name=""/>
        <dsp:cNvSpPr/>
      </dsp:nvSpPr>
      <dsp:spPr>
        <a:xfrm>
          <a:off x="3130133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35FFB-7F43-4364-89E9-05F34FE2330F}">
      <dsp:nvSpPr>
        <dsp:cNvPr id="0" name=""/>
        <dsp:cNvSpPr/>
      </dsp:nvSpPr>
      <dsp:spPr>
        <a:xfrm>
          <a:off x="3130133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R, SDR, S4A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1776907"/>
        <a:ext cx="2574200" cy="955028"/>
      </dsp:txXfrm>
    </dsp:sp>
    <dsp:sp modelId="{F81E78AC-352E-4965-A8A0-8E0EA76C0B8A}">
      <dsp:nvSpPr>
        <dsp:cNvPr id="0" name=""/>
        <dsp:cNvSpPr/>
      </dsp:nvSpPr>
      <dsp:spPr>
        <a:xfrm>
          <a:off x="6324527" y="3283"/>
          <a:ext cx="1848867" cy="177362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0879B-682B-4EEF-BF3A-B4C4EF3C1D07}">
      <dsp:nvSpPr>
        <dsp:cNvPr id="0" name=""/>
        <dsp:cNvSpPr/>
      </dsp:nvSpPr>
      <dsp:spPr>
        <a:xfrm>
          <a:off x="5961861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1776907"/>
        <a:ext cx="2574200" cy="955028"/>
      </dsp:txXfrm>
    </dsp:sp>
    <dsp:sp modelId="{A7AF7532-0076-4243-A6B2-0D0BC3CB76FB}">
      <dsp:nvSpPr>
        <dsp:cNvPr id="0" name=""/>
        <dsp:cNvSpPr/>
      </dsp:nvSpPr>
      <dsp:spPr>
        <a:xfrm>
          <a:off x="581605" y="2989356"/>
          <a:ext cx="2007798" cy="177362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35428-7036-4A15-8EAC-B62718739F92}">
      <dsp:nvSpPr>
        <dsp:cNvPr id="0" name=""/>
        <dsp:cNvSpPr/>
      </dsp:nvSpPr>
      <dsp:spPr>
        <a:xfrm>
          <a:off x="298405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 sz="2800" kern="120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4762979"/>
        <a:ext cx="2574200" cy="955028"/>
      </dsp:txXfrm>
    </dsp:sp>
    <dsp:sp modelId="{C29D2C84-70F4-4723-9325-823C3FD95F62}">
      <dsp:nvSpPr>
        <dsp:cNvPr id="0" name=""/>
        <dsp:cNvSpPr/>
      </dsp:nvSpPr>
      <dsp:spPr>
        <a:xfrm>
          <a:off x="3130133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088BB-CA8E-443D-9939-5EB6630F377C}">
      <dsp:nvSpPr>
        <dsp:cNvPr id="0" name=""/>
        <dsp:cNvSpPr/>
      </dsp:nvSpPr>
      <dsp:spPr>
        <a:xfrm>
          <a:off x="3130133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4762979"/>
        <a:ext cx="2574200" cy="955028"/>
      </dsp:txXfrm>
    </dsp:sp>
    <dsp:sp modelId="{8824D1F3-ACD0-4180-B9A8-120CA06B40D4}">
      <dsp:nvSpPr>
        <dsp:cNvPr id="0" name=""/>
        <dsp:cNvSpPr/>
      </dsp:nvSpPr>
      <dsp:spPr>
        <a:xfrm>
          <a:off x="5961861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70F4-75CD-4E0D-B368-C3316B18A57C}">
      <dsp:nvSpPr>
        <dsp:cNvPr id="0" name=""/>
        <dsp:cNvSpPr/>
      </dsp:nvSpPr>
      <dsp:spPr>
        <a:xfrm>
          <a:off x="5961861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Moral Hazard 4R4D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4762979"/>
        <a:ext cx="2574200" cy="955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B44C2-58B9-469E-A836-26EB7252F5D4}">
      <dsp:nvSpPr>
        <dsp:cNvPr id="0" name=""/>
        <dsp:cNvSpPr/>
      </dsp:nvSpPr>
      <dsp:spPr>
        <a:xfrm>
          <a:off x="653189" y="0"/>
          <a:ext cx="906771" cy="90677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E59E6-B5DE-43F7-A396-7819B949E9A4}">
      <dsp:nvSpPr>
        <dsp:cNvPr id="0" name=""/>
        <dsp:cNvSpPr/>
      </dsp:nvSpPr>
      <dsp:spPr>
        <a:xfrm>
          <a:off x="743866" y="90677"/>
          <a:ext cx="725417" cy="725417"/>
        </a:xfrm>
        <a:prstGeom prst="chord">
          <a:avLst>
            <a:gd name="adj1" fmla="val 0"/>
            <a:gd name="adj2" fmla="val 108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A6FEA-0146-4C6B-A909-5F41C8424326}">
      <dsp:nvSpPr>
        <dsp:cNvPr id="0" name=""/>
        <dsp:cNvSpPr/>
      </dsp:nvSpPr>
      <dsp:spPr>
        <a:xfrm>
          <a:off x="1748871" y="906771"/>
          <a:ext cx="2682533" cy="3815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“recapitalization”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48871" y="906771"/>
        <a:ext cx="2682533" cy="3815998"/>
      </dsp:txXfrm>
    </dsp:sp>
    <dsp:sp modelId="{77E3C05C-B6EF-49A5-8FB5-F504A9F96F39}">
      <dsp:nvSpPr>
        <dsp:cNvPr id="0" name=""/>
        <dsp:cNvSpPr/>
      </dsp:nvSpPr>
      <dsp:spPr>
        <a:xfrm>
          <a:off x="1748871" y="0"/>
          <a:ext cx="2682533" cy="906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CRAR (9%)</a:t>
          </a:r>
          <a:endParaRPr lang="en-US" sz="4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48871" y="0"/>
        <a:ext cx="2682533" cy="906771"/>
      </dsp:txXfrm>
    </dsp:sp>
    <dsp:sp modelId="{4DEF08CD-9D1A-4482-88BE-8EFA1892C279}">
      <dsp:nvSpPr>
        <dsp:cNvPr id="0" name=""/>
        <dsp:cNvSpPr/>
      </dsp:nvSpPr>
      <dsp:spPr>
        <a:xfrm>
          <a:off x="4620315" y="0"/>
          <a:ext cx="906771" cy="90677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27ABE-4667-4721-818D-0FD6382CA8DD}">
      <dsp:nvSpPr>
        <dsp:cNvPr id="0" name=""/>
        <dsp:cNvSpPr/>
      </dsp:nvSpPr>
      <dsp:spPr>
        <a:xfrm>
          <a:off x="4710993" y="90677"/>
          <a:ext cx="725417" cy="725417"/>
        </a:xfrm>
        <a:prstGeom prst="chord">
          <a:avLst>
            <a:gd name="adj1" fmla="val 16200000"/>
            <a:gd name="adj2" fmla="val 162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F4151-C50D-4630-8190-AE35ADC4F3A7}">
      <dsp:nvSpPr>
        <dsp:cNvPr id="0" name=""/>
        <dsp:cNvSpPr/>
      </dsp:nvSpPr>
      <dsp:spPr>
        <a:xfrm>
          <a:off x="5715998" y="906771"/>
          <a:ext cx="2682533" cy="3815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Counter cyclic capital buffer?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15998" y="906771"/>
        <a:ext cx="2682533" cy="3815998"/>
      </dsp:txXfrm>
    </dsp:sp>
    <dsp:sp modelId="{754E1AB4-67BA-4C86-A890-EA4A5D1CEA80}">
      <dsp:nvSpPr>
        <dsp:cNvPr id="0" name=""/>
        <dsp:cNvSpPr/>
      </dsp:nvSpPr>
      <dsp:spPr>
        <a:xfrm>
          <a:off x="5715998" y="0"/>
          <a:ext cx="2682533" cy="906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CCCB</a:t>
          </a:r>
          <a:endParaRPr lang="en-US" sz="4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15998" y="0"/>
        <a:ext cx="2682533" cy="9067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713FC-FC5E-4193-9136-C43D4A320B28}">
      <dsp:nvSpPr>
        <dsp:cNvPr id="0" name=""/>
        <dsp:cNvSpPr/>
      </dsp:nvSpPr>
      <dsp:spPr>
        <a:xfrm rot="10800000">
          <a:off x="1853400" y="1019031"/>
          <a:ext cx="4905518" cy="1438708"/>
        </a:xfrm>
        <a:prstGeom prst="homePlat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9731" tIns="114300" rIns="21336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+ RBI’s PCA framework against Weak </a:t>
          </a: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Banks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2213077" y="1019031"/>
        <a:ext cx="4545841" cy="1438708"/>
      </dsp:txXfrm>
    </dsp:sp>
    <dsp:sp modelId="{A97EBA8F-428E-4CAD-BE9A-991F8F1C1495}">
      <dsp:nvSpPr>
        <dsp:cNvPr id="0" name=""/>
        <dsp:cNvSpPr/>
      </dsp:nvSpPr>
      <dsp:spPr>
        <a:xfrm>
          <a:off x="617800" y="670889"/>
          <a:ext cx="2471200" cy="2134993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42497-9C27-4DAE-8960-242981A94F3A}">
      <dsp:nvSpPr>
        <dsp:cNvPr id="0" name=""/>
        <dsp:cNvSpPr/>
      </dsp:nvSpPr>
      <dsp:spPr>
        <a:xfrm>
          <a:off x="3214" y="715912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Assets</a:t>
          </a:r>
          <a:endParaRPr lang="en-US" sz="4300" kern="1200" dirty="0"/>
        </a:p>
      </dsp:txBody>
      <dsp:txXfrm>
        <a:off x="24050" y="736748"/>
        <a:ext cx="2803921" cy="669726"/>
      </dsp:txXfrm>
    </dsp:sp>
    <dsp:sp modelId="{47ADE4C0-AB6D-4F8A-B764-E2F13DC260AE}">
      <dsp:nvSpPr>
        <dsp:cNvPr id="0" name=""/>
        <dsp:cNvSpPr/>
      </dsp:nvSpPr>
      <dsp:spPr>
        <a:xfrm rot="5400000">
          <a:off x="1363764" y="1489558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49223-FB62-46BB-A1A7-84FDEE159B56}">
      <dsp:nvSpPr>
        <dsp:cNvPr id="0" name=""/>
        <dsp:cNvSpPr/>
      </dsp:nvSpPr>
      <dsp:spPr>
        <a:xfrm>
          <a:off x="3214" y="1676300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CRR &amp; SLR: 25 cr.</a:t>
          </a:r>
          <a:endParaRPr lang="en-US" sz="3200" kern="1200" dirty="0"/>
        </a:p>
      </dsp:txBody>
      <dsp:txXfrm>
        <a:off x="24050" y="1697136"/>
        <a:ext cx="2803921" cy="669726"/>
      </dsp:txXfrm>
    </dsp:sp>
    <dsp:sp modelId="{535430A2-BE70-484A-AC8B-BE0597FB2CF7}">
      <dsp:nvSpPr>
        <dsp:cNvPr id="0" name=""/>
        <dsp:cNvSpPr/>
      </dsp:nvSpPr>
      <dsp:spPr>
        <a:xfrm rot="5400000">
          <a:off x="1363764" y="2449946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D9401-9F08-45B1-A8B7-D6BC3F89A02C}">
      <dsp:nvSpPr>
        <dsp:cNvPr id="0" name=""/>
        <dsp:cNvSpPr/>
      </dsp:nvSpPr>
      <dsp:spPr>
        <a:xfrm>
          <a:off x="3214" y="2636688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Loans: 75 cr.</a:t>
          </a:r>
          <a:endParaRPr lang="en-US" sz="3200" kern="1200" dirty="0"/>
        </a:p>
      </dsp:txBody>
      <dsp:txXfrm>
        <a:off x="24050" y="2657524"/>
        <a:ext cx="2803921" cy="669726"/>
      </dsp:txXfrm>
    </dsp:sp>
    <dsp:sp modelId="{E3719898-82CC-4E11-B6D6-B7F2473C1256}">
      <dsp:nvSpPr>
        <dsp:cNvPr id="0" name=""/>
        <dsp:cNvSpPr/>
      </dsp:nvSpPr>
      <dsp:spPr>
        <a:xfrm>
          <a:off x="3247191" y="715912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Liability</a:t>
          </a:r>
          <a:endParaRPr lang="en-US" sz="4300" kern="1200" dirty="0"/>
        </a:p>
      </dsp:txBody>
      <dsp:txXfrm>
        <a:off x="3268027" y="736748"/>
        <a:ext cx="2803921" cy="669726"/>
      </dsp:txXfrm>
    </dsp:sp>
    <dsp:sp modelId="{A4F8B388-089D-4105-9FDC-FC59F1730166}">
      <dsp:nvSpPr>
        <dsp:cNvPr id="0" name=""/>
        <dsp:cNvSpPr/>
      </dsp:nvSpPr>
      <dsp:spPr>
        <a:xfrm rot="5400000">
          <a:off x="4607741" y="1489558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D0A18-C4A3-47FE-949F-710AE5574DD7}">
      <dsp:nvSpPr>
        <dsp:cNvPr id="0" name=""/>
        <dsp:cNvSpPr/>
      </dsp:nvSpPr>
      <dsp:spPr>
        <a:xfrm>
          <a:off x="3247191" y="1676300"/>
          <a:ext cx="2845593" cy="71139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Capital:100 cr</a:t>
          </a:r>
          <a:endParaRPr lang="en-US" sz="3200" kern="1200" dirty="0"/>
        </a:p>
      </dsp:txBody>
      <dsp:txXfrm>
        <a:off x="3268027" y="1697136"/>
        <a:ext cx="2803921" cy="669726"/>
      </dsp:txXfrm>
    </dsp:sp>
    <dsp:sp modelId="{F1A1B9BB-6E67-474F-8E0C-87239229D60E}">
      <dsp:nvSpPr>
        <dsp:cNvPr id="0" name=""/>
        <dsp:cNvSpPr/>
      </dsp:nvSpPr>
      <dsp:spPr>
        <a:xfrm rot="5400000">
          <a:off x="4607741" y="2449946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9DCD3-D038-480D-95B9-56999866E974}">
      <dsp:nvSpPr>
        <dsp:cNvPr id="0" name=""/>
        <dsp:cNvSpPr/>
      </dsp:nvSpPr>
      <dsp:spPr>
        <a:xfrm>
          <a:off x="3247191" y="2636688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NDTL: 100 cr.</a:t>
          </a:r>
          <a:endParaRPr lang="en-US" sz="3200" kern="1200" dirty="0"/>
        </a:p>
      </dsp:txBody>
      <dsp:txXfrm>
        <a:off x="3268027" y="2657524"/>
        <a:ext cx="2803921" cy="669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42497-9C27-4DAE-8960-242981A94F3A}">
      <dsp:nvSpPr>
        <dsp:cNvPr id="0" name=""/>
        <dsp:cNvSpPr/>
      </dsp:nvSpPr>
      <dsp:spPr>
        <a:xfrm>
          <a:off x="3214" y="715912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Assets</a:t>
          </a:r>
          <a:endParaRPr lang="en-US" sz="4300" kern="1200" dirty="0"/>
        </a:p>
      </dsp:txBody>
      <dsp:txXfrm>
        <a:off x="24050" y="736748"/>
        <a:ext cx="2803921" cy="669726"/>
      </dsp:txXfrm>
    </dsp:sp>
    <dsp:sp modelId="{47ADE4C0-AB6D-4F8A-B764-E2F13DC260AE}">
      <dsp:nvSpPr>
        <dsp:cNvPr id="0" name=""/>
        <dsp:cNvSpPr/>
      </dsp:nvSpPr>
      <dsp:spPr>
        <a:xfrm rot="5400000">
          <a:off x="1363764" y="1489558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49223-FB62-46BB-A1A7-84FDEE159B56}">
      <dsp:nvSpPr>
        <dsp:cNvPr id="0" name=""/>
        <dsp:cNvSpPr/>
      </dsp:nvSpPr>
      <dsp:spPr>
        <a:xfrm>
          <a:off x="3214" y="1676300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CRR &amp; SLR: 25 cr.</a:t>
          </a:r>
          <a:endParaRPr lang="en-US" sz="3200" kern="1200" dirty="0"/>
        </a:p>
      </dsp:txBody>
      <dsp:txXfrm>
        <a:off x="24050" y="1697136"/>
        <a:ext cx="2803921" cy="669726"/>
      </dsp:txXfrm>
    </dsp:sp>
    <dsp:sp modelId="{535430A2-BE70-484A-AC8B-BE0597FB2CF7}">
      <dsp:nvSpPr>
        <dsp:cNvPr id="0" name=""/>
        <dsp:cNvSpPr/>
      </dsp:nvSpPr>
      <dsp:spPr>
        <a:xfrm rot="5400000">
          <a:off x="1363764" y="2449946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D9401-9F08-45B1-A8B7-D6BC3F89A02C}">
      <dsp:nvSpPr>
        <dsp:cNvPr id="0" name=""/>
        <dsp:cNvSpPr/>
      </dsp:nvSpPr>
      <dsp:spPr>
        <a:xfrm>
          <a:off x="3214" y="2636688"/>
          <a:ext cx="2845593" cy="711398"/>
        </a:xfrm>
        <a:prstGeom prst="roundRect">
          <a:avLst>
            <a:gd name="adj" fmla="val 10000"/>
          </a:avLst>
        </a:prstGeom>
        <a:solidFill>
          <a:srgbClr val="FF0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>
              <a:solidFill>
                <a:schemeClr val="bg1"/>
              </a:solidFill>
            </a:rPr>
            <a:t>NPA: 75 cr.</a:t>
          </a:r>
          <a:endParaRPr lang="en-US" sz="3200" strike="sngStrike" kern="1200" dirty="0">
            <a:solidFill>
              <a:schemeClr val="bg1"/>
            </a:solidFill>
          </a:endParaRPr>
        </a:p>
      </dsp:txBody>
      <dsp:txXfrm>
        <a:off x="24050" y="2657524"/>
        <a:ext cx="2803921" cy="669726"/>
      </dsp:txXfrm>
    </dsp:sp>
    <dsp:sp modelId="{E3719898-82CC-4E11-B6D6-B7F2473C1256}">
      <dsp:nvSpPr>
        <dsp:cNvPr id="0" name=""/>
        <dsp:cNvSpPr/>
      </dsp:nvSpPr>
      <dsp:spPr>
        <a:xfrm>
          <a:off x="3247191" y="715912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Liability</a:t>
          </a:r>
          <a:endParaRPr lang="en-US" sz="4300" kern="1200" dirty="0"/>
        </a:p>
      </dsp:txBody>
      <dsp:txXfrm>
        <a:off x="3268027" y="736748"/>
        <a:ext cx="2803921" cy="669726"/>
      </dsp:txXfrm>
    </dsp:sp>
    <dsp:sp modelId="{A4F8B388-089D-4105-9FDC-FC59F1730166}">
      <dsp:nvSpPr>
        <dsp:cNvPr id="0" name=""/>
        <dsp:cNvSpPr/>
      </dsp:nvSpPr>
      <dsp:spPr>
        <a:xfrm rot="5400000">
          <a:off x="4607741" y="1489558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D0A18-C4A3-47FE-949F-710AE5574DD7}">
      <dsp:nvSpPr>
        <dsp:cNvPr id="0" name=""/>
        <dsp:cNvSpPr/>
      </dsp:nvSpPr>
      <dsp:spPr>
        <a:xfrm>
          <a:off x="3247191" y="1676300"/>
          <a:ext cx="2845593" cy="71139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Capital:100 cr</a:t>
          </a:r>
          <a:endParaRPr lang="en-US" sz="3200" kern="1200" dirty="0"/>
        </a:p>
      </dsp:txBody>
      <dsp:txXfrm>
        <a:off x="3268027" y="1697136"/>
        <a:ext cx="2803921" cy="669726"/>
      </dsp:txXfrm>
    </dsp:sp>
    <dsp:sp modelId="{F1A1B9BB-6E67-474F-8E0C-87239229D60E}">
      <dsp:nvSpPr>
        <dsp:cNvPr id="0" name=""/>
        <dsp:cNvSpPr/>
      </dsp:nvSpPr>
      <dsp:spPr>
        <a:xfrm rot="5400000">
          <a:off x="4607741" y="2449946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9DCD3-D038-480D-95B9-56999866E974}">
      <dsp:nvSpPr>
        <dsp:cNvPr id="0" name=""/>
        <dsp:cNvSpPr/>
      </dsp:nvSpPr>
      <dsp:spPr>
        <a:xfrm>
          <a:off x="3247191" y="2636688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NDTL: 100 cr.</a:t>
          </a:r>
          <a:endParaRPr lang="en-US" sz="3200" kern="1200" dirty="0"/>
        </a:p>
      </dsp:txBody>
      <dsp:txXfrm>
        <a:off x="3268027" y="2657524"/>
        <a:ext cx="2803921" cy="6697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42497-9C27-4DAE-8960-242981A94F3A}">
      <dsp:nvSpPr>
        <dsp:cNvPr id="0" name=""/>
        <dsp:cNvSpPr/>
      </dsp:nvSpPr>
      <dsp:spPr>
        <a:xfrm>
          <a:off x="3214" y="715912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Assets</a:t>
          </a:r>
          <a:endParaRPr lang="en-US" sz="4300" kern="1200" dirty="0"/>
        </a:p>
      </dsp:txBody>
      <dsp:txXfrm>
        <a:off x="24050" y="736748"/>
        <a:ext cx="2803921" cy="669726"/>
      </dsp:txXfrm>
    </dsp:sp>
    <dsp:sp modelId="{47ADE4C0-AB6D-4F8A-B764-E2F13DC260AE}">
      <dsp:nvSpPr>
        <dsp:cNvPr id="0" name=""/>
        <dsp:cNvSpPr/>
      </dsp:nvSpPr>
      <dsp:spPr>
        <a:xfrm rot="5400000">
          <a:off x="1363764" y="1489558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49223-FB62-46BB-A1A7-84FDEE159B56}">
      <dsp:nvSpPr>
        <dsp:cNvPr id="0" name=""/>
        <dsp:cNvSpPr/>
      </dsp:nvSpPr>
      <dsp:spPr>
        <a:xfrm>
          <a:off x="3214" y="1676300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/>
            <a:t>CRR &amp; SLR: 25 cr.</a:t>
          </a:r>
          <a:endParaRPr lang="en-US" sz="3200" strike="sngStrike" kern="1200" dirty="0"/>
        </a:p>
      </dsp:txBody>
      <dsp:txXfrm>
        <a:off x="24050" y="1697136"/>
        <a:ext cx="2803921" cy="669726"/>
      </dsp:txXfrm>
    </dsp:sp>
    <dsp:sp modelId="{535430A2-BE70-484A-AC8B-BE0597FB2CF7}">
      <dsp:nvSpPr>
        <dsp:cNvPr id="0" name=""/>
        <dsp:cNvSpPr/>
      </dsp:nvSpPr>
      <dsp:spPr>
        <a:xfrm rot="5400000">
          <a:off x="1363764" y="2449946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D9401-9F08-45B1-A8B7-D6BC3F89A02C}">
      <dsp:nvSpPr>
        <dsp:cNvPr id="0" name=""/>
        <dsp:cNvSpPr/>
      </dsp:nvSpPr>
      <dsp:spPr>
        <a:xfrm>
          <a:off x="3214" y="2636688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/>
            <a:t>NPA: 75 cr.</a:t>
          </a:r>
          <a:endParaRPr lang="en-US" sz="3200" strike="sngStrike" kern="1200" dirty="0"/>
        </a:p>
      </dsp:txBody>
      <dsp:txXfrm>
        <a:off x="24050" y="2657524"/>
        <a:ext cx="2803921" cy="669726"/>
      </dsp:txXfrm>
    </dsp:sp>
    <dsp:sp modelId="{E3719898-82CC-4E11-B6D6-B7F2473C1256}">
      <dsp:nvSpPr>
        <dsp:cNvPr id="0" name=""/>
        <dsp:cNvSpPr/>
      </dsp:nvSpPr>
      <dsp:spPr>
        <a:xfrm>
          <a:off x="3247191" y="715912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Liability</a:t>
          </a:r>
          <a:endParaRPr lang="en-US" sz="4300" kern="1200" dirty="0"/>
        </a:p>
      </dsp:txBody>
      <dsp:txXfrm>
        <a:off x="3268027" y="736748"/>
        <a:ext cx="2803921" cy="669726"/>
      </dsp:txXfrm>
    </dsp:sp>
    <dsp:sp modelId="{A4F8B388-089D-4105-9FDC-FC59F1730166}">
      <dsp:nvSpPr>
        <dsp:cNvPr id="0" name=""/>
        <dsp:cNvSpPr/>
      </dsp:nvSpPr>
      <dsp:spPr>
        <a:xfrm rot="5400000">
          <a:off x="4607741" y="1489558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D0A18-C4A3-47FE-949F-710AE5574DD7}">
      <dsp:nvSpPr>
        <dsp:cNvPr id="0" name=""/>
        <dsp:cNvSpPr/>
      </dsp:nvSpPr>
      <dsp:spPr>
        <a:xfrm>
          <a:off x="3247191" y="1676300"/>
          <a:ext cx="2845593" cy="71139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Capital:100 cr</a:t>
          </a:r>
          <a:endParaRPr lang="en-US" sz="3200" kern="1200" dirty="0"/>
        </a:p>
      </dsp:txBody>
      <dsp:txXfrm>
        <a:off x="3268027" y="1697136"/>
        <a:ext cx="2803921" cy="669726"/>
      </dsp:txXfrm>
    </dsp:sp>
    <dsp:sp modelId="{F1A1B9BB-6E67-474F-8E0C-87239229D60E}">
      <dsp:nvSpPr>
        <dsp:cNvPr id="0" name=""/>
        <dsp:cNvSpPr/>
      </dsp:nvSpPr>
      <dsp:spPr>
        <a:xfrm rot="5400000">
          <a:off x="4607741" y="2449946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9DCD3-D038-480D-95B9-56999866E974}">
      <dsp:nvSpPr>
        <dsp:cNvPr id="0" name=""/>
        <dsp:cNvSpPr/>
      </dsp:nvSpPr>
      <dsp:spPr>
        <a:xfrm>
          <a:off x="3247191" y="2636688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/>
            <a:t>NDTL: 100 cr.</a:t>
          </a:r>
          <a:endParaRPr lang="en-US" sz="3200" strike="sngStrike" kern="1200" dirty="0"/>
        </a:p>
      </dsp:txBody>
      <dsp:txXfrm>
        <a:off x="3268027" y="2657524"/>
        <a:ext cx="2803921" cy="6697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42497-9C27-4DAE-8960-242981A94F3A}">
      <dsp:nvSpPr>
        <dsp:cNvPr id="0" name=""/>
        <dsp:cNvSpPr/>
      </dsp:nvSpPr>
      <dsp:spPr>
        <a:xfrm>
          <a:off x="3214" y="715912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Assets</a:t>
          </a:r>
          <a:endParaRPr lang="en-US" sz="4300" kern="1200" dirty="0"/>
        </a:p>
      </dsp:txBody>
      <dsp:txXfrm>
        <a:off x="24050" y="736748"/>
        <a:ext cx="2803921" cy="669726"/>
      </dsp:txXfrm>
    </dsp:sp>
    <dsp:sp modelId="{47ADE4C0-AB6D-4F8A-B764-E2F13DC260AE}">
      <dsp:nvSpPr>
        <dsp:cNvPr id="0" name=""/>
        <dsp:cNvSpPr/>
      </dsp:nvSpPr>
      <dsp:spPr>
        <a:xfrm rot="5400000">
          <a:off x="1363764" y="1489558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49223-FB62-46BB-A1A7-84FDEE159B56}">
      <dsp:nvSpPr>
        <dsp:cNvPr id="0" name=""/>
        <dsp:cNvSpPr/>
      </dsp:nvSpPr>
      <dsp:spPr>
        <a:xfrm>
          <a:off x="3214" y="1676300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/>
            <a:t>CRR &amp; SLR: 25 cr.</a:t>
          </a:r>
          <a:endParaRPr lang="en-US" sz="3200" strike="sngStrike" kern="1200" dirty="0"/>
        </a:p>
      </dsp:txBody>
      <dsp:txXfrm>
        <a:off x="24050" y="1697136"/>
        <a:ext cx="2803921" cy="669726"/>
      </dsp:txXfrm>
    </dsp:sp>
    <dsp:sp modelId="{535430A2-BE70-484A-AC8B-BE0597FB2CF7}">
      <dsp:nvSpPr>
        <dsp:cNvPr id="0" name=""/>
        <dsp:cNvSpPr/>
      </dsp:nvSpPr>
      <dsp:spPr>
        <a:xfrm rot="5400000">
          <a:off x="1363764" y="2449946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D9401-9F08-45B1-A8B7-D6BC3F89A02C}">
      <dsp:nvSpPr>
        <dsp:cNvPr id="0" name=""/>
        <dsp:cNvSpPr/>
      </dsp:nvSpPr>
      <dsp:spPr>
        <a:xfrm>
          <a:off x="3214" y="2636688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/>
            <a:t>NPA: 75 cr.</a:t>
          </a:r>
          <a:endParaRPr lang="en-US" sz="3200" strike="sngStrike" kern="1200" dirty="0"/>
        </a:p>
      </dsp:txBody>
      <dsp:txXfrm>
        <a:off x="24050" y="2657524"/>
        <a:ext cx="2803921" cy="669726"/>
      </dsp:txXfrm>
    </dsp:sp>
    <dsp:sp modelId="{E3719898-82CC-4E11-B6D6-B7F2473C1256}">
      <dsp:nvSpPr>
        <dsp:cNvPr id="0" name=""/>
        <dsp:cNvSpPr/>
      </dsp:nvSpPr>
      <dsp:spPr>
        <a:xfrm>
          <a:off x="3247191" y="715912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Liability</a:t>
          </a:r>
          <a:endParaRPr lang="en-US" sz="4300" kern="1200" dirty="0"/>
        </a:p>
      </dsp:txBody>
      <dsp:txXfrm>
        <a:off x="3268027" y="736748"/>
        <a:ext cx="2803921" cy="669726"/>
      </dsp:txXfrm>
    </dsp:sp>
    <dsp:sp modelId="{A4F8B388-089D-4105-9FDC-FC59F1730166}">
      <dsp:nvSpPr>
        <dsp:cNvPr id="0" name=""/>
        <dsp:cNvSpPr/>
      </dsp:nvSpPr>
      <dsp:spPr>
        <a:xfrm rot="5400000">
          <a:off x="4607741" y="1489558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D0A18-C4A3-47FE-949F-710AE5574DD7}">
      <dsp:nvSpPr>
        <dsp:cNvPr id="0" name=""/>
        <dsp:cNvSpPr/>
      </dsp:nvSpPr>
      <dsp:spPr>
        <a:xfrm>
          <a:off x="3247191" y="1676300"/>
          <a:ext cx="2845593" cy="71139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Capital:25 cr</a:t>
          </a:r>
          <a:endParaRPr lang="en-US" sz="3200" kern="1200" dirty="0"/>
        </a:p>
      </dsp:txBody>
      <dsp:txXfrm>
        <a:off x="3268027" y="1697136"/>
        <a:ext cx="2803921" cy="669726"/>
      </dsp:txXfrm>
    </dsp:sp>
    <dsp:sp modelId="{F1A1B9BB-6E67-474F-8E0C-87239229D60E}">
      <dsp:nvSpPr>
        <dsp:cNvPr id="0" name=""/>
        <dsp:cNvSpPr/>
      </dsp:nvSpPr>
      <dsp:spPr>
        <a:xfrm rot="5400000">
          <a:off x="4607741" y="2449946"/>
          <a:ext cx="124494" cy="12449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9DCD3-D038-480D-95B9-56999866E974}">
      <dsp:nvSpPr>
        <dsp:cNvPr id="0" name=""/>
        <dsp:cNvSpPr/>
      </dsp:nvSpPr>
      <dsp:spPr>
        <a:xfrm>
          <a:off x="3247191" y="2636688"/>
          <a:ext cx="2845593" cy="711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/>
            <a:t>NDTL: 100 cr</a:t>
          </a:r>
          <a:r>
            <a:rPr lang="en-US" sz="3200" kern="1200" dirty="0" smtClean="0"/>
            <a:t>.</a:t>
          </a:r>
          <a:endParaRPr lang="en-US" sz="3200" kern="1200" dirty="0"/>
        </a:p>
      </dsp:txBody>
      <dsp:txXfrm>
        <a:off x="3268027" y="2657524"/>
        <a:ext cx="2803921" cy="6697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B4246D-3A29-409D-B641-7F31CCAC0926}">
      <dsp:nvSpPr>
        <dsp:cNvPr id="0" name=""/>
        <dsp:cNvSpPr/>
      </dsp:nvSpPr>
      <dsp:spPr>
        <a:xfrm>
          <a:off x="7781" y="229828"/>
          <a:ext cx="2325865" cy="13955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BASEL I: 1988</a:t>
          </a:r>
          <a:endParaRPr lang="en-US" sz="3900" kern="1200" dirty="0"/>
        </a:p>
      </dsp:txBody>
      <dsp:txXfrm>
        <a:off x="48654" y="270701"/>
        <a:ext cx="2244119" cy="1313773"/>
      </dsp:txXfrm>
    </dsp:sp>
    <dsp:sp modelId="{7300001F-4A1A-48B5-B019-3F712A5D2683}">
      <dsp:nvSpPr>
        <dsp:cNvPr id="0" name=""/>
        <dsp:cNvSpPr/>
      </dsp:nvSpPr>
      <dsp:spPr>
        <a:xfrm>
          <a:off x="2566234" y="639181"/>
          <a:ext cx="493083" cy="576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2566234" y="754544"/>
        <a:ext cx="345158" cy="346088"/>
      </dsp:txXfrm>
    </dsp:sp>
    <dsp:sp modelId="{0D2CD347-5FA4-42BB-A384-A3DB7A60218A}">
      <dsp:nvSpPr>
        <dsp:cNvPr id="0" name=""/>
        <dsp:cNvSpPr/>
      </dsp:nvSpPr>
      <dsp:spPr>
        <a:xfrm>
          <a:off x="3263994" y="229828"/>
          <a:ext cx="2325865" cy="13955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BASEL II: 2004</a:t>
          </a:r>
          <a:endParaRPr lang="en-US" sz="3900" kern="1200" dirty="0"/>
        </a:p>
      </dsp:txBody>
      <dsp:txXfrm>
        <a:off x="3304867" y="270701"/>
        <a:ext cx="2244119" cy="1313773"/>
      </dsp:txXfrm>
    </dsp:sp>
    <dsp:sp modelId="{78BFC063-3161-4B08-9587-B7E210575836}">
      <dsp:nvSpPr>
        <dsp:cNvPr id="0" name=""/>
        <dsp:cNvSpPr/>
      </dsp:nvSpPr>
      <dsp:spPr>
        <a:xfrm>
          <a:off x="5822446" y="639181"/>
          <a:ext cx="493083" cy="576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5822446" y="754544"/>
        <a:ext cx="345158" cy="346088"/>
      </dsp:txXfrm>
    </dsp:sp>
    <dsp:sp modelId="{10231A80-B6F1-4CCB-A7CB-6CDB1EEC7D3F}">
      <dsp:nvSpPr>
        <dsp:cNvPr id="0" name=""/>
        <dsp:cNvSpPr/>
      </dsp:nvSpPr>
      <dsp:spPr>
        <a:xfrm>
          <a:off x="6520206" y="229828"/>
          <a:ext cx="2325865" cy="13955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BASEL III: 2011</a:t>
          </a:r>
          <a:endParaRPr lang="en-US" sz="3900" kern="1200" dirty="0"/>
        </a:p>
      </dsp:txBody>
      <dsp:txXfrm>
        <a:off x="6561079" y="270701"/>
        <a:ext cx="2244119" cy="1313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918E8-3789-4F5C-802F-23A066FF0A3B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787B3-5E18-4C55-8863-09CCAD468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2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16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3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73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33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50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53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 : First two years salary? Some say equity with</a:t>
            </a:r>
            <a:r>
              <a:rPr lang="en-US" baseline="0" dirty="0"/>
              <a:t> 5.1% return minus 0.1% as Administrative charge?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16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74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Franklin Gothic Medium Cond" panose="020B0606030402020204" pitchFamily="34" charset="0"/>
              </a:rPr>
              <a:t>Get firm commitment from client for SMA=&gt;Regular Account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Get addl. investors if possible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Give addl. Loan if required but must not ‘ever-green’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No changes in tenure/interest 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96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1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95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02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19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4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70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2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made in 2009, post GFC (2008)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GDP growth-&gt; set aside certain capital as "Buffer" for bad times. [will also prevent indiscriminate overlanding.]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GDP fall, use that amount for lending.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buffer In Common equity Tier-1, IF RBI feels the need.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0-2.5% of RWA [9%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kharuj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.]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RBI To notify 4 quarters in advance.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of Central Bank Governors and Heads of Supervision (GHOS).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GHOS supervise the BASEL-Committee rules.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391C-A09D-41F0-8616-17CB32244D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23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7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08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30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1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40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2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09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28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65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71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4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23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NEFT because both banks have current account</a:t>
            </a:r>
            <a:r>
              <a:rPr lang="en-US" baseline="0" dirty="0" smtClean="0"/>
              <a:t> in RBI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7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33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787B3-5E18-4C55-8863-09CCAD4684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8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7909950" y="5197675"/>
            <a:ext cx="109093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0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44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12.xml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44.png"/><Relationship Id="rId5" Type="http://schemas.openxmlformats.org/officeDocument/2006/relationships/diagramLayout" Target="../diagrams/layout12.xml"/><Relationship Id="rId10" Type="http://schemas.openxmlformats.org/officeDocument/2006/relationships/image" Target="../media/image45.png"/><Relationship Id="rId4" Type="http://schemas.openxmlformats.org/officeDocument/2006/relationships/diagramData" Target="../diagrams/data12.xml"/><Relationship Id="rId9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56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61.png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60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microsoft.com/office/2007/relationships/diagramDrawing" Target="../diagrams/drawing18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17.xml"/><Relationship Id="rId12" Type="http://schemas.openxmlformats.org/officeDocument/2006/relationships/diagramColors" Target="../diagrams/colors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11" Type="http://schemas.openxmlformats.org/officeDocument/2006/relationships/diagramQuickStyle" Target="../diagrams/quickStyle18.xml"/><Relationship Id="rId5" Type="http://schemas.openxmlformats.org/officeDocument/2006/relationships/diagramLayout" Target="../diagrams/layout17.xml"/><Relationship Id="rId10" Type="http://schemas.openxmlformats.org/officeDocument/2006/relationships/diagramLayout" Target="../diagrams/layout18.xml"/><Relationship Id="rId4" Type="http://schemas.openxmlformats.org/officeDocument/2006/relationships/diagramData" Target="../diagrams/data17.xml"/><Relationship Id="rId9" Type="http://schemas.openxmlformats.org/officeDocument/2006/relationships/diagramData" Target="../diagrams/data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65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13" Type="http://schemas.microsoft.com/office/2007/relationships/diagramDrawing" Target="../diagrams/drawing22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21.xml"/><Relationship Id="rId12" Type="http://schemas.openxmlformats.org/officeDocument/2006/relationships/diagramColors" Target="../diagrams/colors2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1.xml"/><Relationship Id="rId11" Type="http://schemas.openxmlformats.org/officeDocument/2006/relationships/diagramQuickStyle" Target="../diagrams/quickStyle22.xml"/><Relationship Id="rId5" Type="http://schemas.openxmlformats.org/officeDocument/2006/relationships/diagramLayout" Target="../diagrams/layout21.xml"/><Relationship Id="rId10" Type="http://schemas.openxmlformats.org/officeDocument/2006/relationships/diagramLayout" Target="../diagrams/layout22.xml"/><Relationship Id="rId4" Type="http://schemas.openxmlformats.org/officeDocument/2006/relationships/diagramData" Target="../diagrams/data21.xml"/><Relationship Id="rId9" Type="http://schemas.openxmlformats.org/officeDocument/2006/relationships/diagramData" Target="../diagrams/data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10" Type="http://schemas.openxmlformats.org/officeDocument/2006/relationships/image" Target="../media/image70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13" Type="http://schemas.openxmlformats.org/officeDocument/2006/relationships/image" Target="../media/image64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12" Type="http://schemas.microsoft.com/office/2007/relationships/diagramDrawing" Target="../diagrams/drawing2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4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4.xml"/><Relationship Id="rId10" Type="http://schemas.openxmlformats.org/officeDocument/2006/relationships/diagramQuickStyle" Target="../diagrams/quickStyle25.xml"/><Relationship Id="rId4" Type="http://schemas.openxmlformats.org/officeDocument/2006/relationships/diagramLayout" Target="../diagrams/layout24.xml"/><Relationship Id="rId9" Type="http://schemas.openxmlformats.org/officeDocument/2006/relationships/diagramLayout" Target="../diagrams/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6.jpe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rbi.org.in/scripts/NotificationUser.aspx?Mode=0&amp;Id=10921" TargetMode="Externa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77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Relationship Id="rId9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81.jpe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4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44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44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46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4499578"/>
              </p:ext>
            </p:extLst>
          </p:nvPr>
        </p:nvGraphicFramePr>
        <p:xfrm>
          <a:off x="-134224" y="889372"/>
          <a:ext cx="9353725" cy="596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BES171: Banking, Finance &amp; Insurance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354" y="494105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621" y="444685"/>
            <a:ext cx="1190791" cy="119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044" y="467869"/>
            <a:ext cx="1190791" cy="1190791"/>
          </a:xfrm>
          <a:prstGeom prst="rect">
            <a:avLst/>
          </a:prstGeom>
        </p:spPr>
      </p:pic>
      <p:sp>
        <p:nvSpPr>
          <p:cNvPr id="2" name="Up Arrow Callout 1"/>
          <p:cNvSpPr/>
          <p:nvPr/>
        </p:nvSpPr>
        <p:spPr>
          <a:xfrm>
            <a:off x="6052458" y="3237961"/>
            <a:ext cx="2908663" cy="635725"/>
          </a:xfrm>
          <a:prstGeom prst="upArrow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Incl. MP1_FY18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 wrong, just for illustration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584177"/>
              </p:ext>
            </p:extLst>
          </p:nvPr>
        </p:nvGraphicFramePr>
        <p:xfrm>
          <a:off x="150690" y="973980"/>
          <a:ext cx="8842619" cy="5099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4105">
                  <a:extLst>
                    <a:ext uri="{9D8B030D-6E8A-4147-A177-3AD203B41FA5}">
                      <a16:colId xmlns:a16="http://schemas.microsoft.com/office/drawing/2014/main" val="490319813"/>
                    </a:ext>
                  </a:extLst>
                </a:gridCol>
                <a:gridCol w="1943072">
                  <a:extLst>
                    <a:ext uri="{9D8B030D-6E8A-4147-A177-3AD203B41FA5}">
                      <a16:colId xmlns:a16="http://schemas.microsoft.com/office/drawing/2014/main" val="3893483696"/>
                    </a:ext>
                  </a:extLst>
                </a:gridCol>
                <a:gridCol w="1811337">
                  <a:extLst>
                    <a:ext uri="{9D8B030D-6E8A-4147-A177-3AD203B41FA5}">
                      <a16:colId xmlns:a16="http://schemas.microsoft.com/office/drawing/2014/main" val="1983231836"/>
                    </a:ext>
                  </a:extLst>
                </a:gridCol>
                <a:gridCol w="2544105">
                  <a:extLst>
                    <a:ext uri="{9D8B030D-6E8A-4147-A177-3AD203B41FA5}">
                      <a16:colId xmlns:a16="http://schemas.microsoft.com/office/drawing/2014/main" val="3896494381"/>
                    </a:ext>
                  </a:extLst>
                </a:gridCol>
              </a:tblGrid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Asset</a:t>
                      </a:r>
                      <a:endParaRPr lang="en-US" sz="3600" b="1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Amt</a:t>
                      </a:r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(Cr.)</a:t>
                      </a:r>
                      <a:endParaRPr lang="en-US" sz="3600" b="1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Risk </a:t>
                      </a:r>
                      <a:r>
                        <a:rPr lang="en-US" sz="360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Wt</a:t>
                      </a:r>
                      <a:endParaRPr lang="en-US" sz="3600" b="1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 </a:t>
                      </a:r>
                      <a:endParaRPr lang="en-US" sz="3600" u="none" strike="noStrike" dirty="0" smtClean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 fontAlgn="b"/>
                      <a:r>
                        <a:rPr lang="en-US" sz="3600" u="none" strike="noStrike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360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Amt</a:t>
                      </a:r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* </a:t>
                      </a:r>
                      <a:r>
                        <a:rPr lang="en-US" sz="360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Wt</a:t>
                      </a:r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3600" b="1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094157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SLR &amp; CRR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52%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53196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Home Loan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110%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17515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PSL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40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120%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48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60935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SMA/NPA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192%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48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77870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RWA: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120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3529"/>
                  </a:ext>
                </a:extLst>
              </a:tr>
            </a:tbl>
          </a:graphicData>
        </a:graphic>
      </p:graphicFrame>
      <p:sp>
        <p:nvSpPr>
          <p:cNvPr id="2" name="Down Arrow 1"/>
          <p:cNvSpPr/>
          <p:nvPr/>
        </p:nvSpPr>
        <p:spPr>
          <a:xfrm>
            <a:off x="4202110" y="2145323"/>
            <a:ext cx="272561" cy="350813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8446963" y="2145323"/>
            <a:ext cx="272561" cy="350813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BASEL-III: capital to risk weighed asset ratio must be 9%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85921548"/>
              </p:ext>
            </p:extLst>
          </p:nvPr>
        </p:nvGraphicFramePr>
        <p:xfrm>
          <a:off x="-96714" y="1063869"/>
          <a:ext cx="8598876" cy="491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076" y="732813"/>
            <a:ext cx="2211723" cy="2136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092" y="5430481"/>
            <a:ext cx="2162908" cy="14275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8" y="4252898"/>
            <a:ext cx="2543389" cy="1725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9433" y="2325746"/>
            <a:ext cx="1590312" cy="1604068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7339808" y="728838"/>
            <a:ext cx="1804191" cy="1328562"/>
          </a:xfrm>
          <a:prstGeom prst="wedgeRectCallout">
            <a:avLst>
              <a:gd name="adj1" fmla="val 25184"/>
              <a:gd name="adj2" fmla="val 8811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banks need adequate capital base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127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 norms: capital to risk weighed asset ratio must be 9%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65343" y="846933"/>
            <a:ext cx="3288583" cy="6001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Capital 9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5343" y="1924892"/>
            <a:ext cx="3314959" cy="6001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RWA 100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Minus 8"/>
          <p:cNvSpPr/>
          <p:nvPr/>
        </p:nvSpPr>
        <p:spPr>
          <a:xfrm>
            <a:off x="2716823" y="1447097"/>
            <a:ext cx="1754066" cy="4154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Equal 9"/>
          <p:cNvSpPr/>
          <p:nvPr/>
        </p:nvSpPr>
        <p:spPr>
          <a:xfrm>
            <a:off x="5693020" y="1275773"/>
            <a:ext cx="666017" cy="7580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8131" y="1370552"/>
            <a:ext cx="2215046" cy="6001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CRAR 9</a:t>
            </a:r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5343" y="2751593"/>
            <a:ext cx="3288583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Capital ??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5343" y="3829552"/>
            <a:ext cx="3314959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RWA 120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5" name="Minus 14"/>
          <p:cNvSpPr/>
          <p:nvPr/>
        </p:nvSpPr>
        <p:spPr>
          <a:xfrm>
            <a:off x="2716823" y="3351757"/>
            <a:ext cx="1754066" cy="4154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Equal 15"/>
          <p:cNvSpPr/>
          <p:nvPr/>
        </p:nvSpPr>
        <p:spPr>
          <a:xfrm>
            <a:off x="5693020" y="3180433"/>
            <a:ext cx="666017" cy="7580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98131" y="3275212"/>
            <a:ext cx="2215046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CRAR 9</a:t>
            </a:r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93165" y="2739427"/>
            <a:ext cx="1377579" cy="600164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10.8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8747" y="4939028"/>
            <a:ext cx="5008804" cy="600164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PSB: Capital 9+ __=10.8</a:t>
            </a:r>
            <a:endParaRPr lang="en-US" sz="33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40619" y="6003752"/>
            <a:ext cx="3314959" cy="600164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RWA 120</a:t>
            </a:r>
            <a:endParaRPr lang="en-US" sz="33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2" name="Minus 21"/>
          <p:cNvSpPr/>
          <p:nvPr/>
        </p:nvSpPr>
        <p:spPr>
          <a:xfrm>
            <a:off x="2494026" y="5601551"/>
            <a:ext cx="1754066" cy="415436"/>
          </a:xfrm>
          <a:prstGeom prst="mathMin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Equal 22"/>
          <p:cNvSpPr/>
          <p:nvPr/>
        </p:nvSpPr>
        <p:spPr>
          <a:xfrm>
            <a:off x="5666644" y="5367868"/>
            <a:ext cx="666017" cy="758084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71755" y="5462647"/>
            <a:ext cx="2215046" cy="600164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CRAR 9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%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634022"/>
            <a:ext cx="9144000" cy="42239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757" y="608580"/>
            <a:ext cx="2211723" cy="21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 norms: capital to risk weighed asset ratio must be 9%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65343" y="846933"/>
            <a:ext cx="3288583" cy="6001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Capital 9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5343" y="1924892"/>
            <a:ext cx="3314959" cy="6001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RWA 100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Minus 8"/>
          <p:cNvSpPr/>
          <p:nvPr/>
        </p:nvSpPr>
        <p:spPr>
          <a:xfrm>
            <a:off x="2716823" y="1447097"/>
            <a:ext cx="1754066" cy="4154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Equal 9"/>
          <p:cNvSpPr/>
          <p:nvPr/>
        </p:nvSpPr>
        <p:spPr>
          <a:xfrm>
            <a:off x="5693020" y="1275773"/>
            <a:ext cx="666017" cy="7580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8131" y="1370552"/>
            <a:ext cx="2215046" cy="6001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CRAR 9</a:t>
            </a:r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5343" y="2751593"/>
            <a:ext cx="3288583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Capital ??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5343" y="3829552"/>
            <a:ext cx="3314959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RWA 120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5" name="Minus 14"/>
          <p:cNvSpPr/>
          <p:nvPr/>
        </p:nvSpPr>
        <p:spPr>
          <a:xfrm>
            <a:off x="2716823" y="3351757"/>
            <a:ext cx="1754066" cy="4154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Equal 15"/>
          <p:cNvSpPr/>
          <p:nvPr/>
        </p:nvSpPr>
        <p:spPr>
          <a:xfrm>
            <a:off x="5693020" y="3180433"/>
            <a:ext cx="666017" cy="7580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98131" y="3275212"/>
            <a:ext cx="2215046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CRAR 9</a:t>
            </a:r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93165" y="2739427"/>
            <a:ext cx="1377579" cy="600164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10.8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8747" y="4939028"/>
            <a:ext cx="5008804" cy="600164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PSB: Capital 9+ __=10.8</a:t>
            </a:r>
            <a:endParaRPr lang="en-US" sz="33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40619" y="6003752"/>
            <a:ext cx="3314959" cy="600164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RWA 120</a:t>
            </a:r>
            <a:endParaRPr lang="en-US" sz="33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2" name="Minus 21"/>
          <p:cNvSpPr/>
          <p:nvPr/>
        </p:nvSpPr>
        <p:spPr>
          <a:xfrm>
            <a:off x="2494026" y="5601551"/>
            <a:ext cx="1754066" cy="415436"/>
          </a:xfrm>
          <a:prstGeom prst="mathMin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Equal 22"/>
          <p:cNvSpPr/>
          <p:nvPr/>
        </p:nvSpPr>
        <p:spPr>
          <a:xfrm>
            <a:off x="5666644" y="5367868"/>
            <a:ext cx="666017" cy="758084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71755" y="5462647"/>
            <a:ext cx="2215046" cy="600164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CRAR 9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%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9414"/>
            <a:ext cx="9144000" cy="21685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757" y="608580"/>
            <a:ext cx="2211723" cy="21369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78769" y="4062046"/>
            <a:ext cx="3059723" cy="6273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Hint: 120 x 0.09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906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 norms: capital to risk weighed asset ratio must be 9%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65343" y="846933"/>
            <a:ext cx="3288583" cy="6001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Capital 9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5343" y="1924892"/>
            <a:ext cx="3314959" cy="6001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RWA 100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Minus 8"/>
          <p:cNvSpPr/>
          <p:nvPr/>
        </p:nvSpPr>
        <p:spPr>
          <a:xfrm>
            <a:off x="2716823" y="1447097"/>
            <a:ext cx="1754066" cy="4154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Equal 9"/>
          <p:cNvSpPr/>
          <p:nvPr/>
        </p:nvSpPr>
        <p:spPr>
          <a:xfrm>
            <a:off x="5693020" y="1275773"/>
            <a:ext cx="666017" cy="7580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8131" y="1370552"/>
            <a:ext cx="2215046" cy="6001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CRAR 9</a:t>
            </a:r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5343" y="2751593"/>
            <a:ext cx="3288583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Capital ??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87533" y="3710176"/>
            <a:ext cx="2335940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RWA 120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5" name="Minus 14"/>
          <p:cNvSpPr/>
          <p:nvPr/>
        </p:nvSpPr>
        <p:spPr>
          <a:xfrm>
            <a:off x="3593856" y="3358410"/>
            <a:ext cx="1754066" cy="4154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Equal 15"/>
          <p:cNvSpPr/>
          <p:nvPr/>
        </p:nvSpPr>
        <p:spPr>
          <a:xfrm>
            <a:off x="5693020" y="3180433"/>
            <a:ext cx="666017" cy="7580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98131" y="3275212"/>
            <a:ext cx="2215046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CRAR 9</a:t>
            </a:r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93165" y="2739427"/>
            <a:ext cx="1377579" cy="600164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10.8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5122" y="4693092"/>
            <a:ext cx="5008804" cy="600164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PSB: Capital 9+ __=10.8</a:t>
            </a:r>
            <a:endParaRPr lang="en-US" sz="33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4581" y="5743361"/>
            <a:ext cx="3314959" cy="600164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RWA 120</a:t>
            </a:r>
            <a:endParaRPr lang="en-US" sz="33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2" name="Minus 21"/>
          <p:cNvSpPr/>
          <p:nvPr/>
        </p:nvSpPr>
        <p:spPr>
          <a:xfrm>
            <a:off x="2537988" y="5341160"/>
            <a:ext cx="1754066" cy="415436"/>
          </a:xfrm>
          <a:prstGeom prst="mathMin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Equal 22"/>
          <p:cNvSpPr/>
          <p:nvPr/>
        </p:nvSpPr>
        <p:spPr>
          <a:xfrm>
            <a:off x="5670029" y="4998512"/>
            <a:ext cx="666017" cy="758084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98131" y="5067786"/>
            <a:ext cx="2215046" cy="600164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CRAR 9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%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61546" y="1275774"/>
            <a:ext cx="2585730" cy="3034566"/>
          </a:xfrm>
          <a:prstGeom prst="wedgeRectCallout">
            <a:avLst>
              <a:gd name="adj1" fmla="val 106055"/>
              <a:gd name="adj2" fmla="val 72289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PSBs require 1.8 lakh crore addl. Capital to comply with BASEL-III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690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642" y="1399452"/>
            <a:ext cx="1762355" cy="170275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BASEL-III: capital to risk weighed asset ratio must be 9%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28209495"/>
              </p:ext>
            </p:extLst>
          </p:nvPr>
        </p:nvGraphicFramePr>
        <p:xfrm>
          <a:off x="-96714" y="2250831"/>
          <a:ext cx="6093068" cy="372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5783" y="5265009"/>
            <a:ext cx="2162908" cy="14275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6714" y="4567545"/>
            <a:ext cx="2543389" cy="1725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798" y="860160"/>
            <a:ext cx="1590312" cy="16040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02422" y="993979"/>
            <a:ext cx="2294793" cy="66821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PSBs, collectively require 1.8 lakh crore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101" y="5448576"/>
            <a:ext cx="2092880" cy="1409424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18593615">
            <a:off x="5338157" y="1822742"/>
            <a:ext cx="2737191" cy="2159813"/>
          </a:xfrm>
          <a:prstGeom prst="leftArrow">
            <a:avLst>
              <a:gd name="adj1" fmla="val 55307"/>
              <a:gd name="adj2" fmla="val 2441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Recapitalization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“Indradhanush”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70k cr.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Left Arrow 10"/>
          <p:cNvSpPr/>
          <p:nvPr/>
        </p:nvSpPr>
        <p:spPr>
          <a:xfrm rot="1777531">
            <a:off x="5677235" y="4137799"/>
            <a:ext cx="3045748" cy="1441938"/>
          </a:xfrm>
          <a:prstGeom prst="leftArrow">
            <a:avLst>
              <a:gd name="adj1" fmla="val 94026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Capital market: 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Preferential shares, bonds: 1.1 lakh cr.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882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BASEL-III Recapitalization of PSB by 2019, 31</a:t>
            </a:r>
            <a:r>
              <a:rPr lang="en-US" baseline="30000" dirty="0"/>
              <a:t>st</a:t>
            </a:r>
            <a:r>
              <a:rPr lang="en-US" dirty="0"/>
              <a:t> March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563" y="5079919"/>
            <a:ext cx="2815738" cy="415498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RWA: 120 </a:t>
            </a:r>
            <a:r>
              <a:rPr lang="en-US" sz="21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LCr</a:t>
            </a:r>
            <a:endParaRPr lang="en-US" sz="21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943543" y="4716016"/>
            <a:ext cx="1754066" cy="4154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5"/>
          </a:p>
        </p:txBody>
      </p:sp>
      <p:sp>
        <p:nvSpPr>
          <p:cNvPr id="5" name="Equal 4"/>
          <p:cNvSpPr/>
          <p:nvPr/>
        </p:nvSpPr>
        <p:spPr>
          <a:xfrm>
            <a:off x="3356461" y="4544692"/>
            <a:ext cx="666017" cy="7580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7209" y="4739037"/>
            <a:ext cx="3070715" cy="415498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9% CRAR for BASEL-III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63" y="4398046"/>
            <a:ext cx="2815738" cy="415498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Capital: ___?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246" y="2753535"/>
            <a:ext cx="3620232" cy="919401"/>
          </a:xfrm>
          <a:prstGeom prst="down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PSB have 9+ ___</a:t>
            </a:r>
          </a:p>
        </p:txBody>
      </p:sp>
      <p:graphicFrame>
        <p:nvGraphicFramePr>
          <p:cNvPr id="11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614226"/>
              </p:ext>
            </p:extLst>
          </p:nvPr>
        </p:nvGraphicFramePr>
        <p:xfrm>
          <a:off x="4022479" y="861646"/>
          <a:ext cx="4532436" cy="325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 rot="669258">
            <a:off x="1075215" y="2029332"/>
            <a:ext cx="3620232" cy="600164"/>
          </a:xfrm>
          <a:prstGeom prst="wedgeRectCallout">
            <a:avLst>
              <a:gd name="adj1" fmla="val 19515"/>
              <a:gd name="adj2" fmla="val 105767"/>
            </a:avLst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1.8 </a:t>
            </a:r>
            <a:r>
              <a:rPr lang="en-US" sz="3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Lcr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. needed</a:t>
            </a:r>
          </a:p>
        </p:txBody>
      </p:sp>
      <p:sp>
        <p:nvSpPr>
          <p:cNvPr id="13" name="Frame 12"/>
          <p:cNvSpPr/>
          <p:nvPr/>
        </p:nvSpPr>
        <p:spPr>
          <a:xfrm>
            <a:off x="309929" y="4266468"/>
            <a:ext cx="7273437" cy="1312252"/>
          </a:xfrm>
          <a:prstGeom prst="frame">
            <a:avLst>
              <a:gd name="adj1" fmla="val 4519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868" y="3672936"/>
            <a:ext cx="2696910" cy="919401"/>
          </a:xfrm>
          <a:prstGeom prst="downArrow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10.8 needed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410" y="1355272"/>
            <a:ext cx="2331569" cy="5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FDB3F85-6E97-4E64-A001-B4A4C5C4C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8FDB3F85-6E97-4E64-A001-B4A4C5C4C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69D1734-8372-443A-8FBC-8AADC7A44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D69D1734-8372-443A-8FBC-8AADC7A44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6C37AFC-2C97-44E5-B820-88480CCC2E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dgm id="{C6C37AFC-2C97-44E5-B820-88480CCC2E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35BE7F-737C-48E9-8BC5-F68274DB7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graphicEl>
                                              <a:dgm id="{1435BE7F-737C-48E9-8BC5-F68274DB7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1" grpId="0">
        <p:bldSub>
          <a:bldDgm bld="one"/>
        </p:bldSub>
      </p:bldGraphic>
      <p:bldP spid="10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18086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02523" y="597877"/>
            <a:ext cx="3552092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Sector Banks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20646" y="1829830"/>
            <a:ext cx="4945294" cy="177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10k crore for recapitalization,</a:t>
            </a:r>
          </a:p>
          <a:p>
            <a:pPr algn="ctr"/>
            <a:r>
              <a:rPr lang="en-US" sz="2800" dirty="0" smtClean="0"/>
              <a:t>Addl. May be given if required in “Indradhanush roadmap”.</a:t>
            </a:r>
          </a:p>
          <a:p>
            <a:pPr algn="ctr"/>
            <a:r>
              <a:rPr lang="en-US" sz="2800" strike="sngStrike" dirty="0" smtClean="0"/>
              <a:t>Demonetization windfall profit</a:t>
            </a:r>
            <a:endParaRPr lang="en-US" sz="2800" strike="sngStrike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587" y="3671834"/>
            <a:ext cx="6901413" cy="2790512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2400300" y="4862146"/>
            <a:ext cx="6383215" cy="48357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243281" y="6191075"/>
            <a:ext cx="5981350" cy="666925"/>
          </a:xfrm>
          <a:prstGeom prst="wedgeRectCallout">
            <a:avLst>
              <a:gd name="adj1" fmla="val 59714"/>
              <a:gd name="adj2" fmla="val -5196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FRBM Panel (NK Singh) says this is insufficient. But that Committee report we’ll see in “second pillar” (Public finance)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7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227629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Recapitalization: addl. 1.8 lakh cr. by 31/03/2019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2318299" y="963393"/>
            <a:ext cx="4896239" cy="844937"/>
          </a:xfrm>
          <a:prstGeom prst="wedgeRectCallout">
            <a:avLst>
              <a:gd name="adj1" fmla="val -55918"/>
              <a:gd name="adj2" fmla="val 10142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Govt employees’ 7</a:t>
            </a:r>
            <a:r>
              <a:rPr lang="en-US" baseline="30000" dirty="0"/>
              <a:t>th</a:t>
            </a:r>
            <a:r>
              <a:rPr lang="en-US" dirty="0"/>
              <a:t> PC award- 50% of increased salary be given in form of bonds “Capitalization Bonds”; optional for pensioners &amp; lower staff</a:t>
            </a:r>
          </a:p>
        </p:txBody>
      </p:sp>
      <p:pic>
        <p:nvPicPr>
          <p:cNvPr id="12" name="Content Placeholder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788" y="3513572"/>
            <a:ext cx="2704939" cy="1093713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7009622" y="5506269"/>
            <a:ext cx="2134378" cy="721494"/>
          </a:xfrm>
          <a:prstGeom prst="wedgeRectCallout">
            <a:avLst>
              <a:gd name="adj1" fmla="val -21467"/>
              <a:gd name="adj2" fmla="val -85858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1.10 Lakh cr. remains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78" y="4611565"/>
            <a:ext cx="2312263" cy="21365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293" y="4870893"/>
            <a:ext cx="2706046" cy="949615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260313" y="4483842"/>
            <a:ext cx="2663890" cy="844937"/>
          </a:xfrm>
          <a:prstGeom prst="wedgeRectCallout">
            <a:avLst>
              <a:gd name="adj1" fmla="val -67780"/>
              <a:gd name="adj2" fmla="val -5892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70kcr Preferential shares to govt. (</a:t>
            </a:r>
            <a:r>
              <a:rPr lang="en-US" sz="2100" dirty="0" err="1"/>
              <a:t>Indradhanush</a:t>
            </a:r>
            <a:r>
              <a:rPr lang="en-US" sz="2100" dirty="0"/>
              <a:t>)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919046" y="5679831"/>
            <a:ext cx="4706218" cy="1046283"/>
          </a:xfrm>
          <a:prstGeom prst="wedgeRectCallout">
            <a:avLst>
              <a:gd name="adj1" fmla="val -37023"/>
              <a:gd name="adj2" fmla="val -11878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PSB can issue FPO, but govt. shareholding must remain &gt;50% (Except IDBI</a:t>
            </a:r>
            <a:r>
              <a:rPr lang="en-US" sz="2000" dirty="0" smtClean="0"/>
              <a:t>). Problem: due to NPA, bank share prices down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21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2AC0978-3092-4D37-ABA1-7B8496A75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E2AC0978-3092-4D37-ABA1-7B8496A753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07D3EC5-2D95-457A-81DA-5807E796F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107D3EC5-2D95-457A-81DA-5807E796F2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4CB24FA-FBE6-49FB-BD6E-3CE034F5E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34CB24FA-FBE6-49FB-BD6E-3CE034F5E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FAD4DB7-2F6D-44F1-9859-3D6040212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dgm id="{5FAD4DB7-2F6D-44F1-9859-3D6040212C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F230DD-0E62-4908-8722-61DA63B9F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B9F230DD-0E62-4908-8722-61DA63B9F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  <p:bldP spid="8" grpId="0" animBg="1"/>
      <p:bldP spid="13" grpId="0" animBg="1"/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BASEL: Min. Capital to Risk weighed Assets Ratio 9%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4810" y="3863796"/>
            <a:ext cx="2175481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Capital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82" y="4856313"/>
            <a:ext cx="2450498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RWA</a:t>
            </a:r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: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Minus 5"/>
          <p:cNvSpPr/>
          <p:nvPr/>
        </p:nvSpPr>
        <p:spPr>
          <a:xfrm>
            <a:off x="892419" y="4440877"/>
            <a:ext cx="1754066" cy="4154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Equal 6"/>
          <p:cNvSpPr/>
          <p:nvPr/>
        </p:nvSpPr>
        <p:spPr>
          <a:xfrm>
            <a:off x="3864218" y="4269553"/>
            <a:ext cx="666017" cy="7580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7072" y="4341590"/>
            <a:ext cx="2048609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9% CRAR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329" y="3764510"/>
            <a:ext cx="3092079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Capital T1+T2</a:t>
            </a: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285206289"/>
              </p:ext>
            </p:extLst>
          </p:nvPr>
        </p:nvGraphicFramePr>
        <p:xfrm>
          <a:off x="442544" y="1386449"/>
          <a:ext cx="6600093" cy="2477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Left-Right Arrow 16"/>
          <p:cNvSpPr/>
          <p:nvPr/>
        </p:nvSpPr>
        <p:spPr>
          <a:xfrm>
            <a:off x="2804747" y="1356712"/>
            <a:ext cx="1863968" cy="874245"/>
          </a:xfrm>
          <a:prstGeom prst="leftRightArrow">
            <a:avLst>
              <a:gd name="adj1" fmla="val 80171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not exhaustive</a:t>
            </a:r>
          </a:p>
        </p:txBody>
      </p:sp>
      <p:sp>
        <p:nvSpPr>
          <p:cNvPr id="18" name="Pentagon 17"/>
          <p:cNvSpPr/>
          <p:nvPr/>
        </p:nvSpPr>
        <p:spPr>
          <a:xfrm>
            <a:off x="317442" y="918193"/>
            <a:ext cx="3419289" cy="54416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RBI: 7% of RWA must be in Tier1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300" y="4269553"/>
            <a:ext cx="17907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8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Graphic spid="16" grpId="0">
        <p:bldAsOne/>
      </p:bldGraphic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01723" y="2135230"/>
            <a:ext cx="6858000" cy="943829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BASEL-III Norms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43000" y="6204561"/>
            <a:ext cx="6858000" cy="468801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Basel, Switzerland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96419799"/>
              </p:ext>
            </p:extLst>
          </p:nvPr>
        </p:nvGraphicFramePr>
        <p:xfrm>
          <a:off x="260059" y="151002"/>
          <a:ext cx="9051721" cy="4722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34046836"/>
              </p:ext>
            </p:extLst>
          </p:nvPr>
        </p:nvGraphicFramePr>
        <p:xfrm>
          <a:off x="683004" y="2865074"/>
          <a:ext cx="7376719" cy="3476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914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7B44C2-58B9-469E-A836-26EB7252F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E7B44C2-58B9-469E-A836-26EB7252F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6FE59E6-B5DE-43F7-A396-7819B949E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66FE59E6-B5DE-43F7-A396-7819B949E9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E3C05C-B6EF-49A5-8FB5-F504A9F96F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77E3C05C-B6EF-49A5-8FB5-F504A9F96F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BA6FEA-0146-4C6B-A909-5F41C8424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E3BA6FEA-0146-4C6B-A909-5F41C84243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EF08CD-9D1A-4482-88BE-8EFA1892C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4DEF08CD-9D1A-4482-88BE-8EFA1892C2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E227ABE-4667-4721-818D-0FD6382CA8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7E227ABE-4667-4721-818D-0FD6382CA8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4E1AB4-67BA-4C86-A890-EA4A5D1CE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754E1AB4-67BA-4C86-A890-EA4A5D1CEA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2F4151-C50D-4630-8190-AE35ADC4F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F92F4151-C50D-4630-8190-AE35ADC4F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Graphic spid="6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BASEL-iii compliance on CRAR?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254946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ular Callout 5"/>
          <p:cNvSpPr/>
          <p:nvPr/>
        </p:nvSpPr>
        <p:spPr>
          <a:xfrm>
            <a:off x="6364367" y="1969877"/>
            <a:ext cx="2412962" cy="791308"/>
          </a:xfrm>
          <a:prstGeom prst="wedgeRectCallout">
            <a:avLst>
              <a:gd name="adj1" fmla="val 24405"/>
              <a:gd name="adj2" fmla="val 815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SCB: 9%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364368" y="4686302"/>
            <a:ext cx="2412962" cy="1468313"/>
          </a:xfrm>
          <a:prstGeom prst="wedgeRectCallout">
            <a:avLst>
              <a:gd name="adj1" fmla="val 17857"/>
              <a:gd name="adj2" fmla="val -83828"/>
            </a:avLst>
          </a:prstGeom>
          <a:solidFill>
            <a:srgbClr val="00BA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SFB &amp; PB</a:t>
            </a:r>
          </a:p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15%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02736" y="5417467"/>
            <a:ext cx="1945497" cy="1340447"/>
          </a:xfrm>
          <a:prstGeom prst="roundRect">
            <a:avLst/>
          </a:prstGeom>
          <a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6687" y="5499572"/>
            <a:ext cx="1077313" cy="1033515"/>
          </a:xfrm>
          <a:prstGeom prst="roundRect">
            <a:avLst/>
          </a:prstGeom>
          <a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225" y="984187"/>
            <a:ext cx="2786362" cy="2581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5076" y="427807"/>
            <a:ext cx="1402253" cy="17262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880" y="569671"/>
            <a:ext cx="1598968" cy="15448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01562" y="984187"/>
            <a:ext cx="2031025" cy="862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Until now, under </a:t>
            </a:r>
            <a:r>
              <a:rPr lang="en-US" smtClean="0"/>
              <a:t>BASEL-I but..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0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BASEL-III seeks to …..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UPSC Pre-2015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Develop national strategies </a:t>
            </a:r>
            <a:r>
              <a:rPr lang="en-US" dirty="0" smtClean="0">
                <a:solidFill>
                  <a:srgbClr val="FFC000"/>
                </a:solidFill>
              </a:rPr>
              <a:t>for biological diversity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reduce the </a:t>
            </a:r>
            <a:r>
              <a:rPr lang="en-US" dirty="0" smtClean="0">
                <a:solidFill>
                  <a:srgbClr val="FFC000"/>
                </a:solidFill>
              </a:rPr>
              <a:t>GHG emissions </a:t>
            </a:r>
            <a:r>
              <a:rPr lang="en-US" dirty="0" smtClean="0"/>
              <a:t>but places a heavier burden on developed countries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transfer technology from developed Countries to poor countries to replace </a:t>
            </a:r>
            <a:r>
              <a:rPr lang="en-US" dirty="0" smtClean="0">
                <a:solidFill>
                  <a:srgbClr val="FFC000"/>
                </a:solidFill>
              </a:rPr>
              <a:t>chlorofluorocarbons in refrigeration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improve </a:t>
            </a:r>
            <a:r>
              <a:rPr lang="en-US" dirty="0" smtClean="0">
                <a:solidFill>
                  <a:srgbClr val="FFC000"/>
                </a:solidFill>
              </a:rPr>
              <a:t>banking sector's ability </a:t>
            </a:r>
            <a:r>
              <a:rPr lang="en-US" dirty="0" smtClean="0"/>
              <a:t>to deal with financial and economic stress and improve risk management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3808602" y="5301842"/>
            <a:ext cx="5335398" cy="875122"/>
          </a:xfrm>
          <a:prstGeom prst="wedgeRectCallout">
            <a:avLst>
              <a:gd name="adj1" fmla="val -59426"/>
              <a:gd name="adj2" fmla="val -5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Though UPSC asking such Pedestrian questions, I taught in detail because next topics (NPA, farmer debt waiver, PARA etc.), will require finer understanding of BASEL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412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01723" y="2135230"/>
            <a:ext cx="6858000" cy="943829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BASEL-III Norms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43000" y="6204561"/>
            <a:ext cx="6858000" cy="468801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Basel, Switzerland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43316858"/>
              </p:ext>
            </p:extLst>
          </p:nvPr>
        </p:nvGraphicFramePr>
        <p:xfrm>
          <a:off x="260059" y="151002"/>
          <a:ext cx="9051721" cy="4722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683004" y="2865074"/>
          <a:ext cx="7376719" cy="3476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835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Countercyclical </a:t>
            </a:r>
            <a:r>
              <a:rPr lang="en-US" dirty="0"/>
              <a:t>capital buffer </a:t>
            </a:r>
            <a:r>
              <a:rPr lang="en-US" dirty="0" smtClean="0"/>
              <a:t>norms (CCCB)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0" y="2633742"/>
          <a:ext cx="8797925" cy="3753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023" y="1098957"/>
            <a:ext cx="3277432" cy="2458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265" y="577281"/>
            <a:ext cx="2766558" cy="22581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553" y="1828799"/>
            <a:ext cx="3059185" cy="22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79CFC99-2DF3-4A7E-B180-9F9C5B3DA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79CFC99-2DF3-4A7E-B180-9F9C5B3DA0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BE19D8-C600-4B52-8789-90D10574F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82BE19D8-C600-4B52-8789-90D10574FC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9ECE9E-C144-4669-AB12-32BA13EC6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A59ECE9E-C144-4669-AB12-32BA13EC6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6C42D9-A918-4A25-AE4C-2D7C7C7CF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4E6C42D9-A918-4A25-AE4C-2D7C7C7CFF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96818A-14CF-49A4-B63E-CE327D005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7396818A-14CF-49A4-B63E-CE327D005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1094DF-25A4-4125-ADE1-40C0D75BB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811094DF-25A4-4125-ADE1-40C0D75BBB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3ED4C9-BB47-420E-92DE-7292576B5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023ED4C9-BB47-420E-92DE-7292576B59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2465EE-992C-4184-BB86-CF5817891B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402465EE-992C-4184-BB86-CF5817891B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341" y="2365695"/>
            <a:ext cx="8020594" cy="46600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07266" y="3429479"/>
            <a:ext cx="2734811" cy="815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Boom: excess lending: subprime crisis, TBS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848124" y="5652561"/>
            <a:ext cx="2734811" cy="815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Bust: shortage of funds</a:t>
            </a:r>
            <a:endParaRPr lang="en-US" sz="2400" dirty="0"/>
          </a:p>
        </p:txBody>
      </p:sp>
      <p:sp>
        <p:nvSpPr>
          <p:cNvPr id="7" name="Curved Left Arrow 6"/>
          <p:cNvSpPr/>
          <p:nvPr/>
        </p:nvSpPr>
        <p:spPr>
          <a:xfrm rot="19505426">
            <a:off x="7334820" y="2277844"/>
            <a:ext cx="1477433" cy="3933969"/>
          </a:xfrm>
          <a:prstGeom prst="curvedLeftArrow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74671" y="1714739"/>
            <a:ext cx="4169329" cy="1087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So, better create a buffer in boom, to use in bust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650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BASEL: Min. Capital to Risk weighed Assets Ratio 9%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06952" y="4643973"/>
            <a:ext cx="2175481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Capital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7724" y="5636490"/>
            <a:ext cx="2450498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RWA</a:t>
            </a:r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: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Minus 5"/>
          <p:cNvSpPr/>
          <p:nvPr/>
        </p:nvSpPr>
        <p:spPr>
          <a:xfrm>
            <a:off x="3224561" y="5221054"/>
            <a:ext cx="1754066" cy="4154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Equal 6"/>
          <p:cNvSpPr/>
          <p:nvPr/>
        </p:nvSpPr>
        <p:spPr>
          <a:xfrm>
            <a:off x="6196360" y="5049730"/>
            <a:ext cx="666017" cy="7580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9214" y="5121767"/>
            <a:ext cx="2048609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9% CRAR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7471" y="4544687"/>
            <a:ext cx="3092079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Capital T1+T2</a:t>
            </a:r>
          </a:p>
        </p:txBody>
      </p:sp>
      <p:graphicFrame>
        <p:nvGraphicFramePr>
          <p:cNvPr id="16" name="Diagram 15"/>
          <p:cNvGraphicFramePr/>
          <p:nvPr>
            <p:extLst/>
          </p:nvPr>
        </p:nvGraphicFramePr>
        <p:xfrm>
          <a:off x="2774686" y="2166626"/>
          <a:ext cx="6600093" cy="2477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307731" y="1006680"/>
            <a:ext cx="3316314" cy="1799638"/>
          </a:xfrm>
          <a:prstGeom prst="wedgeRectCallout">
            <a:avLst>
              <a:gd name="adj1" fmla="val 37763"/>
              <a:gd name="adj2" fmla="val 7166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0%-2.5% of RWA CCCB as common shares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RBI must notify 4 quarters ahead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9096" y="593230"/>
            <a:ext cx="2086877" cy="193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265" y="4078609"/>
            <a:ext cx="2412642" cy="2331055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5327009" y="721453"/>
            <a:ext cx="3900881" cy="1711354"/>
          </a:xfrm>
          <a:prstGeom prst="wedgeRoundRectCallout">
            <a:avLst>
              <a:gd name="adj1" fmla="val -58898"/>
              <a:gd name="adj2" fmla="val -4167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we don’t need it for the moment, said Dr. Patel = 1) next year no ‘boom’ 2) may be banks not capable since even struggling with CRAR compliance!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Graphic spid="16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UPSC Prelim Mock Question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Under the BASEL-III norms, RBI can make rules for:</a:t>
            </a:r>
          </a:p>
          <a:p>
            <a:pPr marL="742950" indent="-742950" fontAlgn="ctr">
              <a:buFont typeface="+mj-lt"/>
              <a:buAutoNum type="alphaUcPeriod"/>
            </a:pPr>
            <a:r>
              <a:rPr lang="en-US" sz="5400" dirty="0"/>
              <a:t>Capital to risk weighted assets ratio (CRAR)</a:t>
            </a:r>
          </a:p>
          <a:p>
            <a:pPr marL="742950" indent="-742950" fontAlgn="ctr">
              <a:buFont typeface="+mj-lt"/>
              <a:buAutoNum type="alphaUcPeriod"/>
            </a:pPr>
            <a:r>
              <a:rPr lang="en-US" sz="5400" dirty="0"/>
              <a:t>Countercyclical Capital Buffer (CCCB)</a:t>
            </a:r>
          </a:p>
          <a:p>
            <a:pPr marL="742950" indent="-742950" fontAlgn="ctr">
              <a:buFont typeface="+mj-lt"/>
              <a:buAutoNum type="alphaUcPeriod"/>
            </a:pPr>
            <a:r>
              <a:rPr lang="en-US" sz="5400" dirty="0"/>
              <a:t>Both A and B</a:t>
            </a:r>
          </a:p>
          <a:p>
            <a:pPr marL="742950" indent="-742950" fontAlgn="ctr">
              <a:buFont typeface="+mj-lt"/>
              <a:buAutoNum type="alphaUcPeriod"/>
            </a:pPr>
            <a:r>
              <a:rPr lang="en-US" sz="5400" dirty="0"/>
              <a:t>Neither A nor B</a:t>
            </a:r>
          </a:p>
          <a:p>
            <a:pPr marL="742950" indent="-742950">
              <a:buFont typeface="+mj-lt"/>
              <a:buAutoNum type="alphaUcPeriod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928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01723" y="2135230"/>
            <a:ext cx="6858000" cy="943829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BASEL-III Norms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43000" y="6204561"/>
            <a:ext cx="6858000" cy="468801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Basel, Switzerland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260059" y="151002"/>
          <a:ext cx="9051721" cy="4722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683004" y="2865074"/>
          <a:ext cx="7376719" cy="3476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04221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Prompt Corrective Action </a:t>
            </a:r>
            <a:r>
              <a:rPr lang="en-US" dirty="0" smtClean="0">
                <a:effectLst/>
              </a:rPr>
              <a:t>framework (PCA)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-967709" y="2305703"/>
          <a:ext cx="9865525" cy="2273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0757" y="623892"/>
            <a:ext cx="2254151" cy="18399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655" y="795523"/>
            <a:ext cx="1862700" cy="2249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96780"/>
            <a:ext cx="9178359" cy="24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4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BE19D8-C600-4B52-8789-90D10574F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2BE19D8-C600-4B52-8789-90D10574FC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79CFC99-2DF3-4A7E-B180-9F9C5B3DA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779CFC99-2DF3-4A7E-B180-9F9C5B3DA0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9ECE9E-C144-4669-AB12-32BA13EC6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A59ECE9E-C144-4669-AB12-32BA13EC6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6C42D9-A918-4A25-AE4C-2D7C7C7CF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4E6C42D9-A918-4A25-AE4C-2D7C7C7CFF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1094DF-25A4-4125-ADE1-40C0D75BB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811094DF-25A4-4125-ADE1-40C0D75BBB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Prompt Corrective Action framework (PCA)</a:t>
            </a:r>
            <a:endParaRPr lang="en-US" dirty="0"/>
          </a:p>
        </p:txBody>
      </p:sp>
      <p:sp>
        <p:nvSpPr>
          <p:cNvPr id="5" name="Left-Right Arrow 4"/>
          <p:cNvSpPr/>
          <p:nvPr/>
        </p:nvSpPr>
        <p:spPr>
          <a:xfrm rot="21097724">
            <a:off x="2611316" y="663639"/>
            <a:ext cx="5723793" cy="725546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Risk threshold..</a:t>
            </a:r>
            <a:endParaRPr lang="en-US" sz="3600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513134" y="2082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508" y="3098645"/>
            <a:ext cx="2254151" cy="183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022284-E413-4D15-9CBA-9415177D3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3022284-E413-4D15-9CBA-9415177D3D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BAC1EA-7FA9-438C-9E22-9078BDE0D8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4BAC1EA-7FA9-438C-9E22-9078BDE0D8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B2C420-AD0C-42EB-9C6C-9C47F219E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5B2C420-AD0C-42EB-9C6C-9C47F219EB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569E69-1D4A-4877-A579-4E78D797D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4D569E69-1D4A-4877-A579-4E78D797DE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98EB25-DB03-4FCD-A1C0-879BB97E7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698EB25-DB03-4FCD-A1C0-879BB97E7B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429132-22B9-4BA4-B2D1-AF9426371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04429132-22B9-4BA4-B2D1-AF94263710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C89A33-002A-4568-99C4-DFB6C8AF9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0CC89A33-002A-4568-99C4-DFB6C8AF9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EA9270-7468-4460-8DD3-615DB45D7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A2EA9270-7468-4460-8DD3-615DB45D7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5AAA14-2F09-4E3E-9ED9-E4D34E5D59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155AAA14-2F09-4E3E-9ED9-E4D34E5D59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2259D0-AE1D-4E5E-AE85-D666466221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032259D0-AE1D-4E5E-AE85-D666466221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59A37E-048A-47F6-BB02-180904FA4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2759A37E-048A-47F6-BB02-180904FA4F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6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3552094"/>
              </p:ext>
            </p:extLst>
          </p:nvPr>
        </p:nvGraphicFramePr>
        <p:xfrm>
          <a:off x="1787769" y="18014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907" y="967154"/>
            <a:ext cx="2211723" cy="2136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66" y="2198077"/>
            <a:ext cx="1590312" cy="16040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88123" y="3446585"/>
            <a:ext cx="3024554" cy="17584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8861" y="4368067"/>
            <a:ext cx="3024554" cy="8985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00" y="4661739"/>
            <a:ext cx="2543389" cy="1725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315" y="4960091"/>
            <a:ext cx="2162908" cy="14275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503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4000" cy="5916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4919" y="5192771"/>
            <a:ext cx="1138411" cy="16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5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308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4919" y="5192771"/>
            <a:ext cx="1138411" cy="16652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338" y="4308406"/>
            <a:ext cx="8783516" cy="81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More details:</a:t>
            </a:r>
          </a:p>
          <a:p>
            <a:pPr algn="ctr"/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rbi.org.in/scripts/NotificationUser.aspx?Mode=0&amp;Id=10921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5962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028"/>
            <a:ext cx="9144000" cy="6945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638" y="0"/>
            <a:ext cx="1644162" cy="196947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PCA applicable on whom?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294793" y="3385933"/>
            <a:ext cx="1327639" cy="16793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All SCB except RRB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6650" y="5952391"/>
            <a:ext cx="683319" cy="683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772" y="383794"/>
            <a:ext cx="6637791" cy="66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8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41" y="0"/>
            <a:ext cx="6806859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0" y="155850"/>
            <a:ext cx="6623752" cy="526256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3300" dirty="0">
                <a:solidFill>
                  <a:sysClr val="window" lastClr="FFFFFF"/>
                </a:solidFill>
              </a:rPr>
              <a:t>Monetary Policy: Tools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8838137"/>
              </p:ext>
            </p:extLst>
          </p:nvPr>
        </p:nvGraphicFramePr>
        <p:xfrm>
          <a:off x="53579" y="837957"/>
          <a:ext cx="6624058" cy="577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Notched Right Arrow 1"/>
          <p:cNvSpPr/>
          <p:nvPr/>
        </p:nvSpPr>
        <p:spPr>
          <a:xfrm>
            <a:off x="3598877" y="6073630"/>
            <a:ext cx="5041784" cy="536896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 Banking regulation Act 1949..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 framework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ight Arrow 2"/>
          <p:cNvSpPr/>
          <p:nvPr/>
        </p:nvSpPr>
        <p:spPr>
          <a:xfrm rot="20899872">
            <a:off x="5872294" y="682106"/>
            <a:ext cx="1736521" cy="112152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Volume of credit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957930">
            <a:off x="5897573" y="3646191"/>
            <a:ext cx="1736521" cy="112152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Distribution of credit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3" y="723916"/>
            <a:ext cx="604188" cy="604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1" y="3724241"/>
            <a:ext cx="604188" cy="604188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7411915" y="65146"/>
            <a:ext cx="1732085" cy="1545622"/>
          </a:xfrm>
          <a:prstGeom prst="wedge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Where should I put PCA framework?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738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34" y="1"/>
            <a:ext cx="9194334" cy="7180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mtClean="0"/>
              <a:t>NEXT: Economic </a:t>
            </a:r>
            <a:r>
              <a:rPr lang="en-US" dirty="0" smtClean="0"/>
              <a:t>Survey Ch4: Festering TBS, NPA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9613674"/>
              </p:ext>
            </p:extLst>
          </p:nvPr>
        </p:nvGraphicFramePr>
        <p:xfrm>
          <a:off x="117446" y="914400"/>
          <a:ext cx="8834467" cy="5721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553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DAB00E-77B0-4BDF-8766-BF31221FBE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6DAB00E-77B0-4BDF-8766-BF31221FBE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0E0ED1-17B4-4B87-968F-D3048BB57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30E0ED1-17B4-4B87-968F-D3048BB57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ABD256-C531-4A6C-9976-8F09447AD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DABD256-C531-4A6C-9976-8F09447AD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935FFB-7F43-4364-89E9-05F34FE23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0935FFB-7F43-4364-89E9-05F34FE23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1E78AC-352E-4965-A8A0-8E0EA76C0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F81E78AC-352E-4965-A8A0-8E0EA76C0B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90879B-682B-4EEF-BF3A-B4C4EF3C1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190879B-682B-4EEF-BF3A-B4C4EF3C1D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AF7532-0076-4243-A6B2-0D0BC3CB7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A7AF7532-0076-4243-A6B2-0D0BC3CB7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035428-7036-4A15-8EAC-B62718739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13035428-7036-4A15-8EAC-B62718739F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9D2C84-70F4-4723-9325-823C3FD95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C29D2C84-70F4-4723-9325-823C3FD95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6088BB-CA8E-443D-9939-5EB6630F3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BE6088BB-CA8E-443D-9939-5EB6630F3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24D1F3-ACD0-4180-B9A8-120CA06B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8824D1F3-ACD0-4180-B9A8-120CA06B40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A970F4-75CD-4E0D-B368-C3316B18A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E8A970F4-75CD-4E0D-B368-C3316B18A5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Suppose loans turn NPA, and deposits stop coming..?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21770383"/>
              </p:ext>
            </p:extLst>
          </p:nvPr>
        </p:nvGraphicFramePr>
        <p:xfrm>
          <a:off x="1787769" y="18014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907" y="967154"/>
            <a:ext cx="2211723" cy="2136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315" y="4960091"/>
            <a:ext cx="2162908" cy="14275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00" y="4661739"/>
            <a:ext cx="2543389" cy="1725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66" y="2198077"/>
            <a:ext cx="1590312" cy="1604068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3393831" y="5442438"/>
            <a:ext cx="3244361" cy="1222131"/>
          </a:xfrm>
          <a:prstGeom prst="wedgeRectCallout">
            <a:avLst>
              <a:gd name="adj1" fmla="val 66972"/>
              <a:gd name="adj2" fmla="val -425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 me my money back!!!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505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Suppose loans turn NPA &amp; new deposits stop coming.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36637936"/>
              </p:ext>
            </p:extLst>
          </p:nvPr>
        </p:nvGraphicFramePr>
        <p:xfrm>
          <a:off x="1787769" y="18014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907" y="967154"/>
            <a:ext cx="2211723" cy="2136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315" y="4960091"/>
            <a:ext cx="2162908" cy="14275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00" y="4661739"/>
            <a:ext cx="2543389" cy="1725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66" y="2198077"/>
            <a:ext cx="1590312" cy="1604068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3393831" y="5442438"/>
            <a:ext cx="3244361" cy="1222131"/>
          </a:xfrm>
          <a:prstGeom prst="wedgeRectCallout">
            <a:avLst>
              <a:gd name="adj1" fmla="val 66972"/>
              <a:gd name="adj2" fmla="val -4253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Rs. 25 cr paid</a:t>
            </a:r>
          </a:p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Rs. 75 cr. pending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ight Arrow 2"/>
          <p:cNvSpPr/>
          <p:nvPr/>
        </p:nvSpPr>
        <p:spPr>
          <a:xfrm rot="3704139">
            <a:off x="3772618" y="4488120"/>
            <a:ext cx="1663499" cy="6945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Suppose loans turn NPA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42177662"/>
              </p:ext>
            </p:extLst>
          </p:nvPr>
        </p:nvGraphicFramePr>
        <p:xfrm>
          <a:off x="1787769" y="18014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907" y="967154"/>
            <a:ext cx="2211723" cy="2136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315" y="4960091"/>
            <a:ext cx="2162908" cy="14275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9623" y="4661739"/>
            <a:ext cx="2543389" cy="1725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366" y="2198077"/>
            <a:ext cx="1590312" cy="1604068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1960685" y="5442438"/>
            <a:ext cx="4677507" cy="1222131"/>
          </a:xfrm>
          <a:prstGeom prst="wedgeRectCallout">
            <a:avLst>
              <a:gd name="adj1" fmla="val 66972"/>
              <a:gd name="adj2" fmla="val -425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Rs. 25 cr from CRR, SLR</a:t>
            </a:r>
          </a:p>
          <a:p>
            <a:pPr algn="ctr"/>
            <a:r>
              <a:rPr lang="en-US" sz="36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Rs. 75 Cr. From capital</a:t>
            </a:r>
            <a:endParaRPr lang="en-US" sz="36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6180992" y="795523"/>
            <a:ext cx="2808686" cy="1235500"/>
          </a:xfrm>
          <a:prstGeom prst="wedgeRectCallout">
            <a:avLst>
              <a:gd name="adj1" fmla="val 25184"/>
              <a:gd name="adj2" fmla="val 8811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Therefore banks need adequate capital base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79131" y="896815"/>
            <a:ext cx="3499338" cy="1441939"/>
          </a:xfrm>
          <a:prstGeom prst="wedgeRectCallout">
            <a:avLst>
              <a:gd name="adj1" fmla="val 67609"/>
              <a:gd name="adj2" fmla="val 33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BASEL Norms for Capital to risk weighed asset ratio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 rot="3704139">
            <a:off x="3380260" y="4603686"/>
            <a:ext cx="1663499" cy="3626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7247540">
            <a:off x="4370637" y="4603686"/>
            <a:ext cx="1663499" cy="3626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1804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2954" y="0"/>
            <a:ext cx="7552592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Bank of International Settlement (owned by 60 Central Banks)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Committee on banking supervision- @Basel, </a:t>
            </a:r>
            <a:r>
              <a:rPr lang="en-US" sz="2400" dirty="0" smtClean="0"/>
              <a:t>Switzerland</a:t>
            </a:r>
            <a:endParaRPr lang="en-US" sz="24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32610315"/>
              </p:ext>
            </p:extLst>
          </p:nvPr>
        </p:nvGraphicFramePr>
        <p:xfrm>
          <a:off x="87923" y="4862145"/>
          <a:ext cx="8853854" cy="1855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83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FB4246D-3A29-409D-B641-7F31CCAC0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7FB4246D-3A29-409D-B641-7F31CCAC09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0001F-4A1A-48B5-B019-3F712A5D2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7300001F-4A1A-48B5-B019-3F712A5D2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D2CD347-5FA4-42BB-A384-A3DB7A602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0D2CD347-5FA4-42BB-A384-A3DB7A6021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BFC063-3161-4B08-9587-B7E2105758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78BFC063-3161-4B08-9587-B7E2105758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0231A80-B6F1-4CCB-A7CB-6CDB1EEC7D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graphicEl>
                                              <a:dgm id="{10231A80-B6F1-4CCB-A7CB-6CDB1EEC7D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Graphic spid="8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 wrong, just for illustration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443526"/>
              </p:ext>
            </p:extLst>
          </p:nvPr>
        </p:nvGraphicFramePr>
        <p:xfrm>
          <a:off x="150690" y="973980"/>
          <a:ext cx="4487177" cy="4802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4105">
                  <a:extLst>
                    <a:ext uri="{9D8B030D-6E8A-4147-A177-3AD203B41FA5}">
                      <a16:colId xmlns:a16="http://schemas.microsoft.com/office/drawing/2014/main" val="490319813"/>
                    </a:ext>
                  </a:extLst>
                </a:gridCol>
                <a:gridCol w="1943072">
                  <a:extLst>
                    <a:ext uri="{9D8B030D-6E8A-4147-A177-3AD203B41FA5}">
                      <a16:colId xmlns:a16="http://schemas.microsoft.com/office/drawing/2014/main" val="3893483696"/>
                    </a:ext>
                  </a:extLst>
                </a:gridCol>
              </a:tblGrid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Asset</a:t>
                      </a:r>
                      <a:endParaRPr lang="en-US" sz="3600" b="1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Amt</a:t>
                      </a:r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(Cr.)</a:t>
                      </a:r>
                      <a:endParaRPr lang="en-US" sz="3600" b="1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094157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SLR &amp; CRR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53196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Home Loan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17515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PSL (</a:t>
                      </a:r>
                      <a:r>
                        <a:rPr lang="en-US" sz="3600" u="none" strike="noStrike" dirty="0" err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agri</a:t>
                      </a:r>
                      <a:r>
                        <a:rPr lang="en-US" sz="3600" u="none" strike="noStrike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en-US" sz="3600" u="none" strike="noStrike" baseline="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etc.</a:t>
                      </a:r>
                      <a:r>
                        <a:rPr lang="en-US" sz="3600" u="none" strike="noStrike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40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60935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NPA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77870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3529"/>
                  </a:ext>
                </a:extLst>
              </a:tr>
            </a:tbl>
          </a:graphicData>
        </a:graphic>
      </p:graphicFrame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00848550"/>
              </p:ext>
            </p:extLst>
          </p:nvPr>
        </p:nvGraphicFramePr>
        <p:xfrm>
          <a:off x="6052178" y="973980"/>
          <a:ext cx="2982133" cy="4177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9861" y="685800"/>
            <a:ext cx="2211723" cy="2136930"/>
          </a:xfrm>
          <a:prstGeom prst="rect">
            <a:avLst/>
          </a:prstGeom>
        </p:spPr>
      </p:pic>
      <p:sp>
        <p:nvSpPr>
          <p:cNvPr id="3" name="Block Arc 2"/>
          <p:cNvSpPr/>
          <p:nvPr/>
        </p:nvSpPr>
        <p:spPr>
          <a:xfrm rot="10396950">
            <a:off x="3789485" y="4237880"/>
            <a:ext cx="3719146" cy="2043083"/>
          </a:xfrm>
          <a:prstGeom prst="blockArc">
            <a:avLst>
              <a:gd name="adj1" fmla="val 10799999"/>
              <a:gd name="adj2" fmla="val 21395756"/>
              <a:gd name="adj3" fmla="val 16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36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CB266D7-73F7-42F0-811A-6AB5ED47D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0CB266D7-73F7-42F0-811A-6AB5ED47D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07B14C7-1163-4D59-922A-DB8F22EE1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407B14C7-1163-4D59-922A-DB8F22EE1B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8E6A6E-D597-4CD6-82E8-A892730C8D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7D8E6A6E-D597-4CD6-82E8-A892730C8D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9BAB6B-0250-4206-B18E-73724D494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659BAB6B-0250-4206-B18E-73724D4943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27504D4-F778-4303-8E88-8DAB825049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527504D4-F778-4303-8E88-8DAB825049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CBBA4E4-D8B8-4AE4-82E8-94F04189B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CBBA4E4-D8B8-4AE4-82E8-94F04189BF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7EBC3A-7997-4106-A7CD-5F8F613C1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477EBC3A-7997-4106-A7CD-5F8F613C18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1850F6B-72D4-4E1E-8896-1845E2992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11850F6B-72D4-4E1E-8896-1845E2992B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C72166-4F95-45B9-B3FE-3E5C81743B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dgm id="{67C72166-4F95-45B9-B3FE-3E5C81743B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AtOnc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 wrong, just for illustration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345443"/>
              </p:ext>
            </p:extLst>
          </p:nvPr>
        </p:nvGraphicFramePr>
        <p:xfrm>
          <a:off x="150690" y="973980"/>
          <a:ext cx="6298514" cy="4802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4105">
                  <a:extLst>
                    <a:ext uri="{9D8B030D-6E8A-4147-A177-3AD203B41FA5}">
                      <a16:colId xmlns:a16="http://schemas.microsoft.com/office/drawing/2014/main" val="490319813"/>
                    </a:ext>
                  </a:extLst>
                </a:gridCol>
                <a:gridCol w="1943072">
                  <a:extLst>
                    <a:ext uri="{9D8B030D-6E8A-4147-A177-3AD203B41FA5}">
                      <a16:colId xmlns:a16="http://schemas.microsoft.com/office/drawing/2014/main" val="3893483696"/>
                    </a:ext>
                  </a:extLst>
                </a:gridCol>
                <a:gridCol w="1811337">
                  <a:extLst>
                    <a:ext uri="{9D8B030D-6E8A-4147-A177-3AD203B41FA5}">
                      <a16:colId xmlns:a16="http://schemas.microsoft.com/office/drawing/2014/main" val="1983231836"/>
                    </a:ext>
                  </a:extLst>
                </a:gridCol>
              </a:tblGrid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Asset</a:t>
                      </a:r>
                      <a:endParaRPr lang="en-US" sz="3600" b="1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Amt</a:t>
                      </a:r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(Cr.)</a:t>
                      </a:r>
                      <a:endParaRPr lang="en-US" sz="3600" b="1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Risk </a:t>
                      </a:r>
                      <a:r>
                        <a:rPr lang="en-US" sz="360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Wt</a:t>
                      </a:r>
                      <a:endParaRPr lang="en-US" sz="3600" b="1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7094157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SLR &amp; CRR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52%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4853196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Home Loan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110%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9817515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PSL (</a:t>
                      </a:r>
                      <a:r>
                        <a:rPr lang="en-US" sz="3600" u="none" strike="noStrike" dirty="0" err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agr</a:t>
                      </a:r>
                      <a:r>
                        <a:rPr lang="en-US" sz="3600" u="none" strike="noStrike" baseline="0" dirty="0" err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r>
                        <a:rPr lang="en-US" sz="3600" u="none" strike="noStrike" baseline="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etc.</a:t>
                      </a:r>
                      <a:r>
                        <a:rPr lang="en-US" sz="3600" u="none" strike="noStrike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40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120%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4460935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NPA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192%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0477870"/>
                  </a:ext>
                </a:extLst>
              </a:tr>
              <a:tr h="8004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RWA:</a:t>
                      </a:r>
                      <a:endParaRPr lang="en-US" sz="3600" b="0" i="0" u="none" strike="noStrike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Heavy" panose="020B09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352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9204" y="562707"/>
            <a:ext cx="2211723" cy="21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308</TotalTime>
  <Words>1603</Words>
  <Application>Microsoft Office PowerPoint</Application>
  <PresentationFormat>On-screen Show (4:3)</PresentationFormat>
  <Paragraphs>368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</vt:lpstr>
      <vt:lpstr>BES171: Banking, Finance &amp; Insurance</vt:lpstr>
      <vt:lpstr>BASEL-III Norms</vt:lpstr>
      <vt:lpstr>In the beginning</vt:lpstr>
      <vt:lpstr>Suppose loans turn NPA, and deposits stop coming..?</vt:lpstr>
      <vt:lpstr>Suppose loans turn NPA &amp; new deposits stop coming.</vt:lpstr>
      <vt:lpstr>Suppose loans turn NPA</vt:lpstr>
      <vt:lpstr>PowerPoint Presentation</vt:lpstr>
      <vt:lpstr>Formula wrong, just for illustration</vt:lpstr>
      <vt:lpstr>Formula wrong, just for illustration</vt:lpstr>
      <vt:lpstr>Formula wrong, just for illustration</vt:lpstr>
      <vt:lpstr>For BASEL-III: capital to risk weighed asset ratio must be 9%</vt:lpstr>
      <vt:lpstr>BASEL norms: capital to risk weighed asset ratio must be 9%</vt:lpstr>
      <vt:lpstr>BASEL norms: capital to risk weighed asset ratio must be 9%</vt:lpstr>
      <vt:lpstr>BASEL norms: capital to risk weighed asset ratio must be 9%</vt:lpstr>
      <vt:lpstr>For BASEL-III: capital to risk weighed asset ratio must be 9%</vt:lpstr>
      <vt:lpstr>BASEL-III Recapitalization of PSB by 2019, 31st March</vt:lpstr>
      <vt:lpstr>PowerPoint Presentation</vt:lpstr>
      <vt:lpstr>Recapitalization: addl. 1.8 lakh cr. by 31/03/2019</vt:lpstr>
      <vt:lpstr>BASEL: Min. Capital to Risk weighed Assets Ratio 9% </vt:lpstr>
      <vt:lpstr>BASEL-iii compliance on CRAR?</vt:lpstr>
      <vt:lpstr>BASEL-III seeks to …..</vt:lpstr>
      <vt:lpstr>BASEL-III Norms</vt:lpstr>
      <vt:lpstr>Countercyclical capital buffer norms (CCCB)</vt:lpstr>
      <vt:lpstr>PowerPoint Presentation</vt:lpstr>
      <vt:lpstr>BASEL: Min. Capital to Risk weighed Assets Ratio 9% </vt:lpstr>
      <vt:lpstr>PowerPoint Presentation</vt:lpstr>
      <vt:lpstr>BASEL-III Norms</vt:lpstr>
      <vt:lpstr>Prompt Corrective Action framework (PCA)</vt:lpstr>
      <vt:lpstr>Prompt Corrective Action framework (PCA)</vt:lpstr>
      <vt:lpstr>PowerPoint Presentation</vt:lpstr>
      <vt:lpstr>PowerPoint Presentation</vt:lpstr>
      <vt:lpstr>PowerPoint Presentation</vt:lpstr>
      <vt:lpstr>PowerPoint Presentation</vt:lpstr>
      <vt:lpstr>NEXT: Economic Survey Ch4: Festering TBS, NPA problem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215</cp:revision>
  <dcterms:created xsi:type="dcterms:W3CDTF">2017-02-17T14:02:42Z</dcterms:created>
  <dcterms:modified xsi:type="dcterms:W3CDTF">2017-04-30T09:09:39Z</dcterms:modified>
</cp:coreProperties>
</file>